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305" r:id="rId5"/>
    <p:sldId id="330" r:id="rId6"/>
    <p:sldId id="312" r:id="rId7"/>
    <p:sldId id="313" r:id="rId8"/>
    <p:sldId id="311" r:id="rId9"/>
    <p:sldId id="315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7" r:id="rId19"/>
    <p:sldId id="323" r:id="rId20"/>
    <p:sldId id="324" r:id="rId21"/>
    <p:sldId id="325" r:id="rId22"/>
    <p:sldId id="326" r:id="rId23"/>
    <p:sldId id="32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57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8-29T10:36:15.53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11069 8592 0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85E4C-1A63-4DFF-8726-969218F4EBD7}" type="datetimeFigureOut">
              <a:rPr lang="en-IN" smtClean="0"/>
              <a:t>20-01-2026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8DEAF-E3A5-4418-9486-6A715D82B3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09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787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108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80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5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719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266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935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64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2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452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15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54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63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7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20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6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75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37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56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8DEAF-E3A5-4418-9486-6A715D82B32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13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QUERY%201.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9209" y1="37114" x2="79209" y2="37114"/>
                        <a14:backgroundMark x1="75010" y1="38335" x2="68833" y2="59943"/>
                        <a14:backgroundMark x1="68833" y1="59943" x2="64069" y2="37473"/>
                        <a14:backgroundMark x1="64069" y1="37473" x2="76262" y2="36396"/>
                        <a14:backgroundMark x1="76262" y1="36396" x2="75050" y2="44293"/>
                        <a14:backgroundMark x1="75050" y1="44293" x2="84941" y2="49605"/>
                        <a14:backgroundMark x1="84941" y1="49605" x2="92047" y2="48744"/>
                        <a14:backgroundMark x1="92047" y1="48744" x2="80702" y2="30366"/>
                        <a14:backgroundMark x1="80702" y1="30366" x2="80501" y2="64824"/>
                        <a14:backgroundMark x1="80501" y1="64824" x2="89382" y2="46518"/>
                        <a14:backgroundMark x1="89382" y1="46518" x2="72103" y2="46447"/>
                        <a14:backgroundMark x1="72103" y1="46447" x2="83932" y2="63173"/>
                        <a14:backgroundMark x1="83932" y1="63173" x2="61688" y2="17803"/>
                        <a14:backgroundMark x1="61688" y1="17803" x2="79612" y2="60732"/>
                        <a14:backgroundMark x1="79612" y1="60732" x2="90715" y2="11845"/>
                        <a14:backgroundMark x1="90715" y1="11845" x2="87081" y2="74515"/>
                        <a14:backgroundMark x1="87081" y1="74515" x2="95236" y2="55492"/>
                        <a14:backgroundMark x1="95236" y1="55492" x2="66936" y2="43288"/>
                        <a14:backgroundMark x1="66936" y1="43288" x2="72588" y2="65255"/>
                        <a14:backgroundMark x1="72588" y1="65255" x2="63545" y2="17516"/>
                        <a14:backgroundMark x1="63545" y1="17516" x2="41381" y2="46303"/>
                        <a14:backgroundMark x1="41381" y1="46303" x2="15624" y2="46518"/>
                        <a14:backgroundMark x1="15624" y1="46518" x2="6742" y2="10337"/>
                        <a14:backgroundMark x1="6742" y1="10337" x2="8276" y2="25772"/>
                        <a14:backgroundMark x1="8276" y1="25772" x2="19822" y2="35894"/>
                      </a14:backgroundRemoval>
                    </a14:imgEffect>
                    <a14:imgEffect>
                      <a14:colorTemperature colorTemp="6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341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735" y="2509620"/>
            <a:ext cx="6296856" cy="136199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W A L M A R T   S T O R E  S A L E S  A N A L Y S I 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735" y="4045602"/>
            <a:ext cx="6081658" cy="879470"/>
          </a:xfrm>
        </p:spPr>
        <p:txBody>
          <a:bodyPr>
            <a:normAutofit/>
          </a:bodyPr>
          <a:lstStyle/>
          <a:p>
            <a:pPr algn="l"/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SALES PERFORMANCE ANALYSIS OF WALMART STORES USING ADVANCED MYSQL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F3148-DB48-E413-51BE-61804852A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9678"/>
                    </a14:imgEffect>
                    <a14:imgEffect>
                      <a14:saturation sa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895" y="758993"/>
            <a:ext cx="3170507" cy="14293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044C3-76D5-1E3B-1CF1-AC527E0E3D4E}"/>
              </a:ext>
            </a:extLst>
          </p:cNvPr>
          <p:cNvSpPr txBox="1"/>
          <p:nvPr/>
        </p:nvSpPr>
        <p:spPr>
          <a:xfrm>
            <a:off x="6778393" y="5180895"/>
            <a:ext cx="40998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PRESENTED  BY</a:t>
            </a:r>
          </a:p>
          <a:p>
            <a:r>
              <a:rPr lang="en-GB" dirty="0"/>
              <a:t>                        DEVINA M VASUDEVAN</a:t>
            </a:r>
          </a:p>
          <a:p>
            <a:r>
              <a:rPr lang="en-GB" dirty="0"/>
              <a:t>	     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5997EA-D182-D304-6DA8-B7E6B172FF54}"/>
                  </a:ext>
                </a:extLst>
              </p14:cNvPr>
              <p14:cNvContentPartPr/>
              <p14:nvPr/>
            </p14:nvContentPartPr>
            <p14:xfrm>
              <a:off x="3984840" y="30931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5997EA-D182-D304-6DA8-B7E6B172FF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5480" y="3083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9"/>
    </mc:Choice>
    <mc:Fallback xmlns="">
      <p:transition spd="slow" advTm="117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7B8C-E5A9-DB99-24AD-18C64D48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963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6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3123-177A-7BB2-D0AE-010692EA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58" y="987460"/>
            <a:ext cx="7511749" cy="564113"/>
          </a:xfrm>
        </p:spPr>
        <p:txBody>
          <a:bodyPr/>
          <a:lstStyle/>
          <a:p>
            <a:r>
              <a:rPr lang="en-GB" dirty="0"/>
              <a:t>MONTHLY SALES DISTRIBUTION BY GENDER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38474-8A0E-E3BA-D565-9848CA2DF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168" y="2341984"/>
            <a:ext cx="3449188" cy="2462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56D7C-65D0-B6E9-E457-DA08A57B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8" y="1793765"/>
            <a:ext cx="8398045" cy="4268383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9AF90C6-FD9D-2761-98E4-B51BFFDC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31" y="6200328"/>
            <a:ext cx="621418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SPENDING PATTERNS DIFFER BY GENDER MONTHLY.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SEASONAL CAMPAIGNS TAILORED TO GENDER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5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99"/>
    </mc:Choice>
    <mc:Fallback xmlns="">
      <p:transition advTm="29099"/>
    </mc:Fallback>
  </mc:AlternateContent>
  <p:extLst>
    <p:ext uri="{3A86A75C-4F4B-4683-9AE1-C65F6400EC91}">
      <p14:laserTraceLst xmlns:p14="http://schemas.microsoft.com/office/powerpoint/2010/main">
        <p14:tracePtLst>
          <p14:tracePt t="4612" x="296863" y="1062038"/>
          <p14:tracePt t="4621" x="220663" y="1300163"/>
          <p14:tracePt t="4633" x="85725" y="1809750"/>
          <p14:tracePt t="4649" x="33338" y="2217738"/>
          <p14:tracePt t="5011" x="230188" y="4802188"/>
          <p14:tracePt t="5025" x="407988" y="4903788"/>
          <p14:tracePt t="5030" x="458788" y="4946650"/>
          <p14:tracePt t="5035" x="517525" y="4962525"/>
          <p14:tracePt t="5050" x="577850" y="4979988"/>
          <p14:tracePt t="5051" x="628650" y="5005388"/>
          <p14:tracePt t="5067" x="739775" y="5038725"/>
          <p14:tracePt t="5083" x="806450" y="5073650"/>
          <p14:tracePt t="5102" x="935038" y="5124450"/>
          <p14:tracePt t="5117" x="1044575" y="5141913"/>
          <p14:tracePt t="5133" x="1181100" y="5175250"/>
          <p14:tracePt t="5152" x="1317625" y="5208588"/>
          <p14:tracePt t="5167" x="1503363" y="5208588"/>
          <p14:tracePt t="5182" x="1673225" y="5208588"/>
          <p14:tracePt t="5201" x="1827213" y="5167313"/>
          <p14:tracePt t="5217" x="1878013" y="5149850"/>
          <p14:tracePt t="5233" x="1936750" y="5081588"/>
          <p14:tracePt t="5250" x="1987550" y="5013325"/>
          <p14:tracePt t="5267" x="2005013" y="4972050"/>
          <p14:tracePt t="5283" x="2012950" y="4954588"/>
          <p14:tracePt t="5301" x="2022475" y="4919663"/>
          <p14:tracePt t="5301" x="2022475" y="4903788"/>
          <p14:tracePt t="5317" x="2022475" y="4852988"/>
          <p14:tracePt t="5332" x="1997075" y="4759325"/>
          <p14:tracePt t="5351" x="1860550" y="4640263"/>
          <p14:tracePt t="5366" x="1673225" y="4589463"/>
          <p14:tracePt t="5382" x="1487488" y="4597400"/>
          <p14:tracePt t="5400" x="1282700" y="4673600"/>
          <p14:tracePt t="5416" x="1198563" y="4741863"/>
          <p14:tracePt t="5434" x="1104900" y="4852988"/>
          <p14:tracePt t="5450" x="1019175" y="4997450"/>
          <p14:tracePt t="5465" x="985838" y="5116513"/>
          <p14:tracePt t="5486" x="993775" y="5268913"/>
          <p14:tracePt t="5501" x="1044575" y="5405438"/>
          <p14:tracePt t="5516" x="1079500" y="5481638"/>
          <p14:tracePt t="5534" x="1181100" y="5565775"/>
          <p14:tracePt t="5535" x="1223963" y="5591175"/>
          <p14:tracePt t="5550" x="1317625" y="5651500"/>
          <p14:tracePt t="5567" x="1477963" y="5684838"/>
          <p14:tracePt t="5582" x="1589088" y="5694363"/>
          <p14:tracePt t="5600" x="1708150" y="5694363"/>
          <p14:tracePt t="5616" x="1741488" y="5684838"/>
          <p14:tracePt t="5634" x="1766888" y="5676900"/>
          <p14:tracePt t="5649" x="1776413" y="5676900"/>
          <p14:tracePt t="5671" x="1784350" y="5676900"/>
          <p14:tracePt t="5683" x="1784350" y="5668963"/>
          <p14:tracePt t="5707" x="1792288" y="5668963"/>
          <p14:tracePt t="5730" x="1801813" y="5668963"/>
          <p14:tracePt t="5856" x="1809750" y="5668963"/>
          <p14:tracePt t="5900" x="1817688" y="5668963"/>
          <p14:tracePt t="5915" x="1827213" y="5676900"/>
          <p14:tracePt t="5942" x="1835150" y="5676900"/>
          <p14:tracePt t="5977" x="1843088" y="5676900"/>
          <p14:tracePt t="6022" x="1852613" y="5676900"/>
          <p14:tracePt t="6042" x="1868488" y="5651500"/>
          <p14:tracePt t="6059" x="1954213" y="5540375"/>
          <p14:tracePt t="6064" x="2038350" y="5430838"/>
          <p14:tracePt t="6072" x="2182813" y="5251450"/>
          <p14:tracePt t="6085" x="2524125" y="4868863"/>
          <p14:tracePt t="6100" x="2735263" y="4622800"/>
          <p14:tracePt t="6116" x="2863850" y="4452938"/>
          <p14:tracePt t="6133" x="3049588" y="4214813"/>
          <p14:tracePt t="6149" x="3152775" y="4079875"/>
          <p14:tracePt t="6166" x="3211513" y="3976688"/>
          <p14:tracePt t="6169" x="3236913" y="3917950"/>
          <p14:tracePt t="6183" x="3279775" y="3806825"/>
          <p14:tracePt t="6200" x="3313113" y="3756025"/>
          <p14:tracePt t="6216" x="3338513" y="3697288"/>
          <p14:tracePt t="6233" x="3348038" y="3662363"/>
          <p14:tracePt t="6249" x="3355975" y="3654425"/>
          <p14:tracePt t="6269" x="3355975" y="3646488"/>
          <p14:tracePt t="6284" x="3355975" y="3636963"/>
          <p14:tracePt t="6319" x="3355975" y="3629025"/>
          <p14:tracePt t="6364" x="3355975" y="3619500"/>
          <p14:tracePt t="6371" x="3363913" y="3619500"/>
          <p14:tracePt t="6385" x="3373438" y="3619500"/>
          <p14:tracePt t="6399" x="3381375" y="3586163"/>
          <p14:tracePt t="6419" x="3457575" y="3475038"/>
          <p14:tracePt t="6433" x="3551238" y="3365500"/>
          <p14:tracePt t="6449" x="3729038" y="3178175"/>
          <p14:tracePt t="6470" x="3883025" y="3041650"/>
          <p14:tracePt t="6478" x="3951288" y="3000375"/>
          <p14:tracePt t="6481" x="4027488" y="2957513"/>
          <p14:tracePt t="6490" x="4103688" y="2932113"/>
          <p14:tracePt t="6499" x="4129088" y="2922588"/>
          <p14:tracePt t="6521" x="4179888" y="2897188"/>
          <p14:tracePt t="6533" x="4187825" y="2897188"/>
          <p14:tracePt t="6550" x="4197350" y="2897188"/>
          <p14:tracePt t="21175" x="4306888" y="2974975"/>
          <p14:tracePt t="21184" x="4418013" y="3059113"/>
          <p14:tracePt t="21189" x="4630738" y="3238500"/>
          <p14:tracePt t="21203" x="5003800" y="3568700"/>
          <p14:tracePt t="21217" x="5241925" y="3773488"/>
          <p14:tracePt t="21232" x="5378450" y="3917950"/>
          <p14:tracePt t="21251" x="5513388" y="4079875"/>
          <p14:tracePt t="21267" x="5607050" y="4171950"/>
          <p14:tracePt t="21282" x="5700713" y="4275138"/>
          <p14:tracePt t="21302" x="5794375" y="4351338"/>
          <p14:tracePt t="21317" x="5853113" y="4384675"/>
          <p14:tracePt t="21332" x="5913438" y="4435475"/>
          <p14:tracePt t="21350" x="5956300" y="4452938"/>
          <p14:tracePt t="21352" x="5989638" y="4470400"/>
          <p14:tracePt t="21366" x="6032500" y="4478338"/>
          <p14:tracePt t="21383" x="6049963" y="4486275"/>
          <p14:tracePt t="21400" x="6065838" y="4495800"/>
          <p14:tracePt t="21416" x="6075363" y="4503738"/>
          <p14:tracePt t="21444" x="6075363" y="4513263"/>
          <p14:tracePt t="21451" x="6083300" y="4513263"/>
          <p14:tracePt t="21466" x="6091238" y="4513263"/>
          <p14:tracePt t="21482" x="6091238" y="4521200"/>
          <p14:tracePt t="21514" x="6091238" y="4529138"/>
          <p14:tracePt t="21531" x="6083300" y="4546600"/>
          <p14:tracePt t="21538" x="6065838" y="4554538"/>
          <p14:tracePt t="21552" x="6065838" y="4597400"/>
          <p14:tracePt t="21566" x="6040438" y="4605338"/>
          <p14:tracePt t="21582" x="6040438" y="4630738"/>
          <p14:tracePt t="21600" x="6024563" y="4630738"/>
          <p14:tracePt t="21616" x="6015038" y="4648200"/>
          <p14:tracePt t="21632" x="6007100" y="4657725"/>
          <p14:tracePt t="21652" x="5997575" y="4673600"/>
          <p14:tracePt t="21665" x="5989638" y="4683125"/>
          <p14:tracePt t="21683" x="5964238" y="4716463"/>
          <p14:tracePt t="21701" x="5946775" y="4767263"/>
          <p14:tracePt t="21716" x="5921375" y="4792663"/>
          <p14:tracePt t="21733" x="5913438" y="4810125"/>
          <p14:tracePt t="21750" x="5905500" y="4818063"/>
          <p14:tracePt t="21766" x="5895975" y="4827588"/>
          <p14:tracePt t="21784" x="5888038" y="4835525"/>
          <p14:tracePt t="21799" x="5888038" y="4843463"/>
          <p14:tracePt t="21819" x="5880100" y="4843463"/>
          <p14:tracePt t="21832" x="5880100" y="4852988"/>
          <p14:tracePt t="21893" x="5870575" y="4860925"/>
          <p14:tracePt t="21914" x="5870575" y="4868863"/>
          <p14:tracePt t="21925" x="5862638" y="4868863"/>
          <p14:tracePt t="21932" x="5853113" y="4894263"/>
          <p14:tracePt t="21954" x="5786438" y="4997450"/>
          <p14:tracePt t="21962" x="5657850" y="5167313"/>
          <p14:tracePt t="21973" x="5591175" y="5251450"/>
          <p14:tracePt t="21982" x="5480050" y="5353050"/>
          <p14:tracePt t="22001" x="5054600" y="5668963"/>
          <p14:tracePt t="22016" x="4646613" y="5897563"/>
          <p14:tracePt t="22033" x="4451350" y="5973763"/>
          <p14:tracePt t="22051" x="4129088" y="6084888"/>
          <p14:tracePt t="22067" x="3984625" y="6110288"/>
          <p14:tracePt t="22083" x="3900488" y="6127750"/>
          <p14:tracePt t="22085" x="3883025" y="6127750"/>
          <p14:tracePt t="22100" x="3814763" y="6135688"/>
          <p14:tracePt t="22116" x="3771900" y="6135688"/>
          <p14:tracePt t="22134" x="3721100" y="6153150"/>
          <p14:tracePt t="22135" x="3713163" y="6153150"/>
          <p14:tracePt t="22151" x="3695700" y="6153150"/>
          <p14:tracePt t="22166" x="3687763" y="6153150"/>
          <p14:tracePt t="22182" x="3678238" y="6161088"/>
          <p14:tracePt t="22201" x="3644900" y="6178550"/>
          <p14:tracePt t="22216" x="3619500" y="6186488"/>
          <p14:tracePt t="22239" x="3492500" y="6254750"/>
          <p14:tracePt t="22250" x="3381375" y="6313488"/>
          <p14:tracePt t="22266" x="3254375" y="6399213"/>
          <p14:tracePt t="22285" x="3092450" y="6483350"/>
          <p14:tracePt t="22299" x="3008313" y="6526213"/>
          <p14:tracePt t="22316" x="2955925" y="6543675"/>
          <p14:tracePt t="22334" x="2905125" y="6561138"/>
          <p14:tracePt t="22351" x="2897188" y="6561138"/>
          <p14:tracePt t="22366" x="2889250" y="6569075"/>
          <p14:tracePt t="22393" x="2879725" y="6569075"/>
          <p14:tracePt t="22408" x="2871788" y="6569075"/>
          <p14:tracePt t="22421" x="2871788" y="6577013"/>
          <p14:tracePt t="22435" x="2879725" y="6586538"/>
          <p14:tracePt t="22450" x="2905125" y="6594475"/>
          <p14:tracePt t="22466" x="2955925" y="6619875"/>
          <p14:tracePt t="22486" x="3084513" y="6637338"/>
          <p14:tracePt t="22500" x="3236913" y="6637338"/>
          <p14:tracePt t="22515" x="3424238" y="6611938"/>
          <p14:tracePt t="22533" x="3703638" y="6561138"/>
          <p14:tracePt t="22549" x="3900488" y="6561138"/>
          <p14:tracePt t="22566" x="4044950" y="6551613"/>
          <p14:tracePt t="22585" x="4179888" y="6535738"/>
          <p14:tracePt t="22599" x="4298950" y="6518275"/>
          <p14:tracePt t="22617" x="4425950" y="6492875"/>
          <p14:tracePt t="22635" x="4554538" y="6450013"/>
          <p14:tracePt t="22649" x="4595813" y="6442075"/>
          <p14:tracePt t="22666" x="4621213" y="6442075"/>
          <p14:tracePt t="22685" x="4656138" y="6442075"/>
          <p14:tracePt t="22699" x="4673600" y="6442075"/>
          <p14:tracePt t="22716" x="4689475" y="6442075"/>
          <p14:tracePt t="22733" x="4689475" y="6450013"/>
          <p14:tracePt t="22759" x="4699000" y="6450013"/>
          <p14:tracePt t="22779" x="4706938" y="6450013"/>
          <p14:tracePt t="22896" x="4714875" y="6450013"/>
          <p14:tracePt t="23191" x="4740275" y="6381750"/>
          <p14:tracePt t="23198" x="4791075" y="6229350"/>
          <p14:tracePt t="23218" x="4826000" y="5999163"/>
          <p14:tracePt t="23218" x="4826000" y="5889625"/>
          <p14:tracePt t="23232" x="4749800" y="5583238"/>
          <p14:tracePt t="23249" x="4673600" y="5319713"/>
          <p14:tracePt t="23269" x="4638675" y="5116513"/>
          <p14:tracePt t="23282" x="4630738" y="4979988"/>
          <p14:tracePt t="23300" x="4621213" y="4894263"/>
          <p14:tracePt t="23318" x="4621213" y="4775200"/>
          <p14:tracePt t="23332" x="4621213" y="4708525"/>
          <p14:tracePt t="23349" x="4613275" y="4665663"/>
          <p14:tracePt t="23368" x="4613275" y="4657725"/>
          <p14:tracePt t="23369" x="4613275" y="4648200"/>
          <p14:tracePt t="23390" x="4613275" y="4640263"/>
          <p14:tracePt t="23399" x="4613275" y="4630738"/>
          <p14:tracePt t="23465" x="4613275" y="4622800"/>
          <p14:tracePt t="23500" x="4613275" y="4614863"/>
          <p14:tracePt t="23546" x="4621213" y="4597400"/>
          <p14:tracePt t="23554" x="4638675" y="4589463"/>
          <p14:tracePt t="23560" x="4673600" y="4572000"/>
          <p14:tracePt t="23569" x="4689475" y="4554538"/>
          <p14:tracePt t="23582" x="4765675" y="4521200"/>
          <p14:tracePt t="23607" x="4876800" y="4470400"/>
          <p14:tracePt t="23610" x="4902200" y="4445000"/>
          <p14:tracePt t="23617" x="4919663" y="4435475"/>
          <p14:tracePt t="23628" x="4935538" y="4427538"/>
          <p14:tracePt t="23634" x="4962525" y="4419600"/>
          <p14:tracePt t="23650" x="4987925" y="4402138"/>
          <p14:tracePt t="23655" x="5003800" y="4394200"/>
          <p14:tracePt t="23667" x="5021263" y="4394200"/>
          <p14:tracePt t="23671" x="5029200" y="4394200"/>
          <p14:tracePt t="23688" x="5038725" y="4384675"/>
          <p14:tracePt t="23711" x="5046663" y="4384675"/>
          <p14:tracePt t="23717" x="5054600" y="4376738"/>
          <p14:tracePt t="23732" x="5064125" y="4376738"/>
          <p14:tracePt t="23776" x="5072063" y="4376738"/>
          <p14:tracePt t="23797" x="5080000" y="4376738"/>
          <p14:tracePt t="26259" x="5080000" y="4368800"/>
          <p14:tracePt t="26295" x="5080000" y="4359275"/>
          <p14:tracePt t="26322" x="5080000" y="4351338"/>
          <p14:tracePt t="26375" x="5080000" y="4341813"/>
          <p14:tracePt t="26395" x="5080000" y="4333875"/>
          <p14:tracePt t="26401" x="5072063" y="4333875"/>
          <p14:tracePt t="26416" x="5072063" y="4300538"/>
          <p14:tracePt t="26433" x="5054600" y="4232275"/>
          <p14:tracePt t="26452" x="5029200" y="4079875"/>
          <p14:tracePt t="26467" x="5013325" y="3960813"/>
          <p14:tracePt t="26484" x="4935538" y="3722688"/>
          <p14:tracePt t="26501" x="4868863" y="3552825"/>
          <p14:tracePt t="26516" x="4579938" y="3094038"/>
          <p14:tracePt t="26533" x="4384675" y="2770188"/>
          <p14:tracePt t="26550" x="4205288" y="2489200"/>
          <p14:tracePt t="26565" x="4146550" y="2413000"/>
          <p14:tracePt t="26582" x="4103688" y="2371725"/>
          <p14:tracePt t="26599" x="3951288" y="2286000"/>
          <p14:tracePt t="26615" x="3771900" y="2209800"/>
          <p14:tracePt t="26632" x="3636963" y="2133600"/>
          <p14:tracePt t="26649" x="3475038" y="2065338"/>
          <p14:tracePt t="26665" x="3398838" y="2014538"/>
          <p14:tracePt t="26684" x="3330575" y="1997075"/>
          <p14:tracePt t="26920" x="3100388" y="1946275"/>
          <p14:tracePt t="26930" x="2803525" y="1844675"/>
          <p14:tracePt t="26937" x="2532063" y="1700213"/>
          <p14:tracePt t="26951" x="1962150" y="1368425"/>
          <p14:tracePt t="26966" x="1631950" y="1122363"/>
          <p14:tracePt t="26985" x="1317625" y="808038"/>
          <p14:tracePt t="27001" x="1181100" y="654050"/>
          <p14:tracePt t="27015" x="1036638" y="509588"/>
          <p14:tracePt t="27035" x="900113" y="382588"/>
          <p14:tracePt t="27050" x="858838" y="296863"/>
          <p14:tracePt t="27066" x="798513" y="212725"/>
          <p14:tracePt t="27082" x="755650" y="136525"/>
          <p14:tracePt t="27100" x="722313" y="93663"/>
          <p14:tracePt t="27115" x="714375" y="85725"/>
          <p14:tracePt t="27133" x="714375" y="76200"/>
          <p14:tracePt t="27200" x="722313" y="76200"/>
          <p14:tracePt t="27212" x="798513" y="93663"/>
          <p14:tracePt t="27220" x="1079500" y="203200"/>
          <p14:tracePt t="27227" x="1401763" y="331788"/>
          <p14:tracePt t="27233" x="1708150" y="476250"/>
          <p14:tracePt t="27250" x="2286000" y="730250"/>
          <p14:tracePt t="27266" x="2838450" y="1011238"/>
          <p14:tracePt t="27283" x="3457575" y="1333500"/>
          <p14:tracePt t="27284" x="3636963" y="1411288"/>
          <p14:tracePt t="27309" x="4197350" y="1622425"/>
          <p14:tracePt t="27314" x="4332288" y="1657350"/>
          <p14:tracePt t="27325" x="4595813" y="1758950"/>
          <p14:tracePt t="27344" x="4714875" y="1835150"/>
          <p14:tracePt t="27350" x="4757738" y="1860550"/>
          <p14:tracePt t="27365" x="4791075" y="1903413"/>
          <p14:tracePt t="27382" x="4808538" y="1920875"/>
          <p14:tracePt t="27415" x="4808538" y="1928813"/>
          <p14:tracePt t="27430" x="4808538" y="1938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85FB-4F2C-D969-A597-1D7E71ED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7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AC2F-16AF-690A-33FB-0FB4D6D2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1059414"/>
            <a:ext cx="9439967" cy="825370"/>
          </a:xfrm>
        </p:spPr>
        <p:txBody>
          <a:bodyPr>
            <a:normAutofit/>
          </a:bodyPr>
          <a:lstStyle/>
          <a:p>
            <a:r>
              <a:rPr lang="en-GB" sz="2400" dirty="0"/>
              <a:t>BEST PRODUCT LINE BY CUSTOMER TYPE 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BCC92B-8712-EE5A-B503-603F68B0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2" y="1779915"/>
            <a:ext cx="8453435" cy="4366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FE9EE7-2B3D-6446-D982-1F48F1A2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795" y="2978597"/>
            <a:ext cx="3509934" cy="1681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23B613-D8E8-2079-8E03-B440201AAB18}"/>
              </a:ext>
            </a:extLst>
          </p:cNvPr>
          <p:cNvSpPr txBox="1"/>
          <p:nvPr/>
        </p:nvSpPr>
        <p:spPr>
          <a:xfrm>
            <a:off x="8894031" y="2316714"/>
            <a:ext cx="2900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TOP 3 PRODUCT LINE BY </a:t>
            </a:r>
          </a:p>
          <a:p>
            <a:r>
              <a:rPr lang="en-GB" dirty="0"/>
              <a:t>      CUSTOMER TYPE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64B1E-0ED2-BF55-F095-51A2571D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01" y="6211956"/>
            <a:ext cx="7858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MEMBERS PREFER LIFESTYLE/ELECTRONICS; NORMALS PREFER ESSENTIALS.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PUSH MEMBERSHIPS VIA LIFESTYLE/ELECTRONICS OFFERS.</a:t>
            </a:r>
          </a:p>
        </p:txBody>
      </p:sp>
    </p:spTree>
    <p:extLst>
      <p:ext uri="{BB962C8B-B14F-4D97-AF65-F5344CB8AC3E}">
        <p14:creationId xmlns:p14="http://schemas.microsoft.com/office/powerpoint/2010/main" val="27476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624"/>
    </mc:Choice>
    <mc:Fallback xmlns="">
      <p:transition advTm="22624"/>
    </mc:Fallback>
  </mc:AlternateContent>
  <p:extLst>
    <p:ext uri="{3A86A75C-4F4B-4683-9AE1-C65F6400EC91}">
      <p14:laserTraceLst xmlns:p14="http://schemas.microsoft.com/office/powerpoint/2010/main">
        <p14:tracePtLst>
          <p14:tracePt t="3965" x="4749800" y="1989138"/>
          <p14:tracePt t="3974" x="4699000" y="2039938"/>
          <p14:tracePt t="3985" x="4630738" y="2090738"/>
          <p14:tracePt t="4000" x="4298950" y="2371725"/>
          <p14:tracePt t="4021" x="3789363" y="2752725"/>
          <p14:tracePt t="4027" x="3662363" y="2871788"/>
          <p14:tracePt t="4034" x="3568700" y="2949575"/>
          <p14:tracePt t="4043" x="3467100" y="3059113"/>
          <p14:tracePt t="4050" x="3270250" y="3246438"/>
          <p14:tracePt t="4068" x="2930525" y="3662363"/>
          <p14:tracePt t="4086" x="2735263" y="3976688"/>
          <p14:tracePt t="4100" x="2582863" y="4181475"/>
          <p14:tracePt t="4121" x="2286000" y="4495800"/>
          <p14:tracePt t="4134" x="2141538" y="4657725"/>
          <p14:tracePt t="4151" x="1954213" y="4818063"/>
          <p14:tracePt t="4167" x="1817688" y="4937125"/>
          <p14:tracePt t="4184" x="1657350" y="5064125"/>
          <p14:tracePt t="4200" x="1571625" y="5124450"/>
          <p14:tracePt t="4218" x="1487488" y="5175250"/>
          <p14:tracePt t="4219" x="1419225" y="5226050"/>
          <p14:tracePt t="4233" x="1350963" y="5235575"/>
          <p14:tracePt t="4250" x="1239838" y="5276850"/>
          <p14:tracePt t="4268" x="1104900" y="5327650"/>
          <p14:tracePt t="4284" x="993775" y="5353050"/>
          <p14:tracePt t="4300" x="942975" y="5387975"/>
          <p14:tracePt t="4317" x="909638" y="5405438"/>
          <p14:tracePt t="4340" x="900113" y="5413375"/>
          <p14:tracePt t="4350" x="892175" y="5413375"/>
          <p14:tracePt t="4368" x="892175" y="5421313"/>
          <p14:tracePt t="4395" x="884238" y="5421313"/>
          <p14:tracePt t="4409" x="874713" y="5421313"/>
          <p14:tracePt t="4480" x="884238" y="5421313"/>
          <p14:tracePt t="4489" x="892175" y="5421313"/>
          <p14:tracePt t="4500" x="900113" y="5421313"/>
          <p14:tracePt t="4517" x="950913" y="5421313"/>
          <p14:tracePt t="4534" x="993775" y="5421313"/>
          <p14:tracePt t="4551" x="1044575" y="5413375"/>
          <p14:tracePt t="4557" x="1069975" y="5405438"/>
          <p14:tracePt t="4561" x="1095375" y="5395913"/>
          <p14:tracePt t="4568" x="1104900" y="5387975"/>
          <p14:tracePt t="4584" x="1163638" y="5370513"/>
          <p14:tracePt t="4602" x="1181100" y="5362575"/>
          <p14:tracePt t="4603" x="1189038" y="5362575"/>
          <p14:tracePt t="4620" x="1198563" y="5362575"/>
          <p14:tracePt t="4634" x="1223963" y="5353050"/>
          <p14:tracePt t="4650" x="1223963" y="5345113"/>
          <p14:tracePt t="4668" x="1257300" y="5345113"/>
          <p14:tracePt t="4684" x="1282700" y="5345113"/>
          <p14:tracePt t="4702" x="1325563" y="5337175"/>
          <p14:tracePt t="4703" x="1350963" y="5327650"/>
          <p14:tracePt t="4717" x="1393825" y="5319713"/>
          <p14:tracePt t="4734" x="1452563" y="5311775"/>
          <p14:tracePt t="4751" x="1503363" y="5294313"/>
          <p14:tracePt t="4753" x="1503363" y="5286375"/>
          <p14:tracePt t="4768" x="1546225" y="5276850"/>
          <p14:tracePt t="4783" x="1563688" y="5276850"/>
          <p14:tracePt t="4802" x="1589088" y="5260975"/>
          <p14:tracePt t="4803" x="1606550" y="5260975"/>
          <p14:tracePt t="4816" x="1657350" y="5243513"/>
          <p14:tracePt t="4833" x="1708150" y="5226050"/>
          <p14:tracePt t="4850" x="1741488" y="5226050"/>
          <p14:tracePt t="4868" x="1766888" y="5218113"/>
          <p14:tracePt t="4883" x="1784350" y="5218113"/>
          <p14:tracePt t="4905" x="1801813" y="5218113"/>
          <p14:tracePt t="4909" x="1809750" y="5218113"/>
          <p14:tracePt t="4924" x="1817688" y="5218113"/>
          <p14:tracePt t="4939" x="1827213" y="5218113"/>
          <p14:tracePt t="4977" x="1835150" y="5218113"/>
          <p14:tracePt t="4988" x="1843088" y="5218113"/>
          <p14:tracePt t="5003" x="1852613" y="5200650"/>
          <p14:tracePt t="5026" x="1852613" y="5192713"/>
          <p14:tracePt t="5033" x="1860550" y="5192713"/>
          <p14:tracePt t="5058" x="1962150" y="5048250"/>
          <p14:tracePt t="5067" x="2012950" y="4954588"/>
          <p14:tracePt t="5084" x="2132013" y="4775200"/>
          <p14:tracePt t="5105" x="2293938" y="4470400"/>
          <p14:tracePt t="5110" x="2336800" y="4359275"/>
          <p14:tracePt t="5116" x="2387600" y="4240213"/>
          <p14:tracePt t="5136" x="2506663" y="3968750"/>
          <p14:tracePt t="5152" x="2608263" y="3816350"/>
          <p14:tracePt t="5167" x="2701925" y="3713163"/>
          <p14:tracePt t="5185" x="2828925" y="3578225"/>
          <p14:tracePt t="5187" x="2889250" y="3527425"/>
          <p14:tracePt t="5201" x="2914650" y="3475038"/>
          <p14:tracePt t="5217" x="3008313" y="3382963"/>
          <p14:tracePt t="5234" x="3033713" y="3355975"/>
          <p14:tracePt t="5251" x="3041650" y="3330575"/>
          <p14:tracePt t="5267" x="3049588" y="3330575"/>
          <p14:tracePt t="5287" x="3059113" y="3330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B79E-61EA-7F0A-2ECB-2708BEB7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8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2F45D-B059-14BA-18E5-EF158FA7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20" y="844615"/>
            <a:ext cx="10353762" cy="825370"/>
          </a:xfrm>
        </p:spPr>
        <p:txBody>
          <a:bodyPr>
            <a:normAutofit/>
          </a:bodyPr>
          <a:lstStyle/>
          <a:p>
            <a:r>
              <a:rPr lang="en-IN" sz="2200" dirty="0"/>
              <a:t>IDENTIFYING REPEAT CUSTOMERS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D37F4-C6C1-903E-638F-2E71F285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98" y="1571819"/>
            <a:ext cx="3348353" cy="4213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5B9F6-CECC-0283-0317-BFB861B4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89" y="1259830"/>
            <a:ext cx="5776858" cy="495435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BE5E1DC-F377-D527-5733-7B1F815C2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90" y="6304001"/>
            <a:ext cx="65326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MANY CUSTOMERS REPURCHASE WITHIN 30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INTRODUCE 30-DAY LOYALTY/SUBSCRIPTION PLAN.</a:t>
            </a:r>
          </a:p>
        </p:txBody>
      </p:sp>
    </p:spTree>
    <p:extLst>
      <p:ext uri="{BB962C8B-B14F-4D97-AF65-F5344CB8AC3E}">
        <p14:creationId xmlns:p14="http://schemas.microsoft.com/office/powerpoint/2010/main" val="124335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7329">
        <p14:prism/>
      </p:transition>
    </mc:Choice>
    <mc:Fallback xmlns="">
      <p:transition spd="slow" advTm="2732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5DB6-5B59-C8C2-0BD6-CEC789C7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249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9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4F68-2065-9446-5C00-41C2CE17A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6828"/>
            <a:ext cx="10353762" cy="928007"/>
          </a:xfrm>
        </p:spPr>
        <p:txBody>
          <a:bodyPr>
            <a:normAutofit/>
          </a:bodyPr>
          <a:lstStyle/>
          <a:p>
            <a:r>
              <a:rPr lang="en-GB" sz="2400" dirty="0"/>
              <a:t>FINDING TOP 5 CUSTOMERS BY SALES VOLUME </a:t>
            </a:r>
            <a:endParaRPr lang="en-I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E2F9A-005B-0DED-1FB8-927B54C6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9" y="1578469"/>
            <a:ext cx="7553657" cy="4605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9A18A1-DD70-DEE4-5DF1-BA454F61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434" y="2307455"/>
            <a:ext cx="4245807" cy="28988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4EC7FD2-0B10-A7E3-7AAE-B084DB5DC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6" y="6325086"/>
            <a:ext cx="58596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FEW CUSTOMERS GENERATE BULK OF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REWARD TOP 5 WITH VIP PERKS.</a:t>
            </a:r>
          </a:p>
        </p:txBody>
      </p:sp>
    </p:spTree>
    <p:extLst>
      <p:ext uri="{BB962C8B-B14F-4D97-AF65-F5344CB8AC3E}">
        <p14:creationId xmlns:p14="http://schemas.microsoft.com/office/powerpoint/2010/main" val="24133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9913">
        <p14:prism/>
      </p:transition>
    </mc:Choice>
    <mc:Fallback xmlns="">
      <p:transition spd="slow" advTm="19913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50" x="2549525" y="1784350"/>
          <p14:tracePt t="55" x="2565400" y="1776413"/>
          <p14:tracePt t="94" x="2616200" y="1758950"/>
          <p14:tracePt t="101" x="2625725" y="1758950"/>
          <p14:tracePt t="120" x="2684463" y="1741488"/>
          <p14:tracePt t="133" x="2727325" y="1725613"/>
          <p14:tracePt t="150" x="2803525" y="1708150"/>
          <p14:tracePt t="168" x="2854325" y="1700213"/>
          <p14:tracePt t="169" x="2879725" y="1690688"/>
          <p14:tracePt t="183" x="2922588" y="1674813"/>
          <p14:tracePt t="200" x="2955925" y="1657350"/>
          <p14:tracePt t="219" x="2982913" y="1649413"/>
          <p14:tracePt t="240" x="2982913" y="1639888"/>
          <p14:tracePt t="250" x="2990850" y="1639888"/>
          <p14:tracePt t="266" x="3008313" y="1631950"/>
          <p14:tracePt t="311" x="3016250" y="1631950"/>
          <p14:tracePt t="332" x="3024188" y="1631950"/>
          <p14:tracePt t="958" x="2955925" y="1639888"/>
          <p14:tracePt t="970" x="2719388" y="1657350"/>
          <p14:tracePt t="984" x="2489200" y="1682750"/>
          <p14:tracePt t="1001" x="2319338" y="1690688"/>
          <p14:tracePt t="1021" x="2157413" y="1690688"/>
          <p14:tracePt t="1035" x="2098675" y="1690688"/>
          <p14:tracePt t="1050" x="2047875" y="1690688"/>
          <p14:tracePt t="1071" x="2005013" y="1682750"/>
          <p14:tracePt t="1085" x="1987550" y="1682750"/>
          <p14:tracePt t="1100" x="1962150" y="1674813"/>
          <p14:tracePt t="1121" x="1936750" y="1657350"/>
          <p14:tracePt t="1133" x="1928813" y="1657350"/>
          <p14:tracePt t="1151" x="1920875" y="1657350"/>
          <p14:tracePt t="1167" x="1911350" y="1657350"/>
          <p14:tracePt t="1185" x="1893888" y="1649413"/>
          <p14:tracePt t="1214" x="1885950" y="1649413"/>
          <p14:tracePt t="1232" x="1878013" y="1649413"/>
          <p14:tracePt t="1253" x="1878013" y="1639888"/>
          <p14:tracePt t="1294" x="1878013" y="1631950"/>
          <p14:tracePt t="1345" x="1878013" y="1622425"/>
          <p14:tracePt t="1364" x="1878013" y="1614488"/>
          <p14:tracePt t="1376" x="1885950" y="1614488"/>
          <p14:tracePt t="1398" x="1893888" y="1614488"/>
          <p14:tracePt t="1406" x="1903413" y="1614488"/>
          <p14:tracePt t="1420" x="1928813" y="1606550"/>
          <p14:tracePt t="1434" x="1946275" y="1597025"/>
          <p14:tracePt t="1454" x="1987550" y="1589088"/>
          <p14:tracePt t="1470" x="2022475" y="1581150"/>
          <p14:tracePt t="1483" x="2055813" y="1571625"/>
          <p14:tracePt t="1507" x="2132013" y="1571625"/>
          <p14:tracePt t="1513" x="2157413" y="1571625"/>
          <p14:tracePt t="1517" x="2217738" y="1571625"/>
          <p14:tracePt t="1525" x="2260600" y="1571625"/>
          <p14:tracePt t="1532" x="2301875" y="1581150"/>
          <p14:tracePt t="1551" x="2395538" y="1589088"/>
          <p14:tracePt t="1570" x="2489200" y="1589088"/>
          <p14:tracePt t="1584" x="2557463" y="1606550"/>
          <p14:tracePt t="1603" x="2633663" y="1614488"/>
          <p14:tracePt t="1612" x="2676525" y="1614488"/>
          <p14:tracePt t="1617" x="2701925" y="1614488"/>
          <p14:tracePt t="1625" x="2735263" y="1614488"/>
          <p14:tracePt t="1634" x="2744788" y="1614488"/>
          <p14:tracePt t="1652" x="2778125" y="1622425"/>
          <p14:tracePt t="1653" x="2786063" y="1631950"/>
          <p14:tracePt t="1668" x="2803525" y="1631950"/>
          <p14:tracePt t="1684" x="2803525" y="1639888"/>
          <p14:tracePt t="1701" x="2820988" y="1639888"/>
          <p14:tracePt t="1717" x="2828925" y="1639888"/>
          <p14:tracePt t="1734" x="2828925" y="1649413"/>
          <p14:tracePt t="2070" x="2897188" y="1649413"/>
          <p14:tracePt t="2076" x="2998788" y="1631950"/>
          <p14:tracePt t="2085" x="3127375" y="1606550"/>
          <p14:tracePt t="2101" x="3254375" y="1581150"/>
          <p14:tracePt t="2120" x="3475038" y="1555750"/>
          <p14:tracePt t="2141" x="3678238" y="1530350"/>
          <p14:tracePt t="2151" x="3713163" y="1520825"/>
          <p14:tracePt t="2157" x="3756025" y="1512888"/>
          <p14:tracePt t="2169" x="3814763" y="1512888"/>
          <p14:tracePt t="2183" x="3865563" y="1512888"/>
          <p14:tracePt t="2201" x="3925888" y="1512888"/>
          <p14:tracePt t="2221" x="4017963" y="1512888"/>
          <p14:tracePt t="2234" x="4121150" y="1504950"/>
          <p14:tracePt t="2251" x="4171950" y="1504950"/>
          <p14:tracePt t="2268" x="4230688" y="1504950"/>
          <p14:tracePt t="2284" x="4265613" y="1504950"/>
          <p14:tracePt t="2300" x="4281488" y="1504950"/>
          <p14:tracePt t="2319" x="4298950" y="1504950"/>
          <p14:tracePt t="2332" x="4306888" y="1504950"/>
          <p14:tracePt t="2350" x="4316413" y="1504950"/>
          <p14:tracePt t="2375" x="4324350" y="1504950"/>
          <p14:tracePt t="2419" x="4332288" y="1504950"/>
          <p14:tracePt t="2431" x="4341813" y="1504950"/>
          <p14:tracePt t="2699" x="4349750" y="1504950"/>
          <p14:tracePt t="2726" x="4359275" y="1504950"/>
          <p14:tracePt t="2735" x="4367213" y="1504950"/>
          <p14:tracePt t="2755" x="4435475" y="1504950"/>
          <p14:tracePt t="2769" x="4537075" y="1504950"/>
          <p14:tracePt t="2784" x="4706938" y="1504950"/>
          <p14:tracePt t="2800" x="4808538" y="1504950"/>
          <p14:tracePt t="2819" x="5054600" y="1504950"/>
          <p14:tracePt t="2833" x="5208588" y="1504950"/>
          <p14:tracePt t="2853" x="5403850" y="1504950"/>
          <p14:tracePt t="2867" x="5472113" y="1504950"/>
          <p14:tracePt t="2883" x="5522913" y="1504950"/>
          <p14:tracePt t="2905" x="5591175" y="1504950"/>
          <p14:tracePt t="2918" x="5624513" y="1504950"/>
          <p14:tracePt t="2934" x="5649913" y="1504950"/>
          <p14:tracePt t="2955" x="5667375" y="1504950"/>
          <p14:tracePt t="2962" x="5675313" y="1504950"/>
          <p14:tracePt t="2974" x="5683250" y="1504950"/>
          <p14:tracePt t="3005" x="5692775" y="1504950"/>
          <p14:tracePt t="3051" x="5700713" y="1504950"/>
          <p14:tracePt t="3075" x="5708650" y="1504950"/>
          <p14:tracePt t="3088" x="5718175" y="1504950"/>
          <p14:tracePt t="3111" x="5718175" y="1512888"/>
          <p14:tracePt t="3135" x="5726113" y="1512888"/>
          <p14:tracePt t="3147" x="5735638" y="1512888"/>
          <p14:tracePt t="3198" x="5735638" y="1520825"/>
          <p14:tracePt t="3207" x="5743575" y="1520825"/>
          <p14:tracePt t="3226" x="5751513" y="1520825"/>
          <p14:tracePt t="3237" x="5751513" y="1530350"/>
          <p14:tracePt t="3252" x="5761038" y="1530350"/>
          <p14:tracePt t="3274" x="5768975" y="1530350"/>
          <p14:tracePt t="3283" x="5776913" y="1530350"/>
          <p14:tracePt t="3303" x="5786438" y="1530350"/>
          <p14:tracePt t="3318" x="5794375" y="1530350"/>
          <p14:tracePt t="3333" x="5802313" y="1530350"/>
          <p14:tracePt t="3351" x="5827713" y="1530350"/>
          <p14:tracePt t="3368" x="5853113" y="1530350"/>
          <p14:tracePt t="3383" x="5905500" y="1520825"/>
          <p14:tracePt t="3402" x="5956300" y="1512888"/>
          <p14:tracePt t="3417" x="5972175" y="1504950"/>
          <p14:tracePt t="3435" x="5989638" y="1495425"/>
          <p14:tracePt t="3450" x="5997575" y="1495425"/>
          <p14:tracePt t="3467" x="6007100" y="1495425"/>
          <p14:tracePt t="3485" x="6015038" y="1495425"/>
          <p14:tracePt t="3537" x="5964238" y="1487488"/>
          <p14:tracePt t="3549" x="5905500" y="1477963"/>
          <p14:tracePt t="3551" x="5786438" y="1477963"/>
          <p14:tracePt t="3559" x="5505450" y="1444625"/>
          <p14:tracePt t="3568" x="5208588" y="1427163"/>
          <p14:tracePt t="3573" x="5003800" y="1427163"/>
          <p14:tracePt t="3581" x="4775200" y="1427163"/>
          <p14:tracePt t="3587" x="4451350" y="1427163"/>
          <p14:tracePt t="3594" x="4240213" y="1436688"/>
          <p14:tracePt t="3614" x="3890963" y="1470025"/>
          <p14:tracePt t="3623" x="3687763" y="1477963"/>
          <p14:tracePt t="3639" x="3467100" y="1504950"/>
          <p14:tracePt t="3650" x="3203575" y="1571625"/>
          <p14:tracePt t="3667" x="2955925" y="1631950"/>
          <p14:tracePt t="3686" x="2633663" y="1751013"/>
          <p14:tracePt t="3700" x="2481263" y="1809750"/>
          <p14:tracePt t="3717" x="2362200" y="1860550"/>
          <p14:tracePt t="3737" x="2225675" y="1954213"/>
          <p14:tracePt t="3750" x="2166938" y="1997075"/>
          <p14:tracePt t="3767" x="2098675" y="2030413"/>
          <p14:tracePt t="3785" x="2047875" y="2073275"/>
          <p14:tracePt t="3800" x="2022475" y="2108200"/>
          <p14:tracePt t="3816" x="2005013" y="2116138"/>
          <p14:tracePt t="3838" x="1987550" y="2133600"/>
          <p14:tracePt t="3850" x="1987550" y="2141538"/>
          <p14:tracePt t="3870" x="1987550" y="2149475"/>
          <p14:tracePt t="3885" x="1979613" y="2174875"/>
          <p14:tracePt t="3901" x="1954213" y="2303463"/>
          <p14:tracePt t="3917" x="1928813" y="2557463"/>
          <p14:tracePt t="3935" x="1868488" y="2965450"/>
          <p14:tracePt t="3936" x="1843088" y="3152775"/>
          <p14:tracePt t="3950" x="1784350" y="3467100"/>
          <p14:tracePt t="3966" x="1724025" y="3908425"/>
          <p14:tracePt t="3986" x="1708150" y="4503738"/>
          <p14:tracePt t="4000" x="1716088" y="4818063"/>
          <p14:tracePt t="4017" x="1724025" y="5056188"/>
          <p14:tracePt t="4037" x="1733550" y="5167313"/>
          <p14:tracePt t="4050" x="1733550" y="5192713"/>
          <p14:tracePt t="4066" x="1733550" y="5208588"/>
          <p14:tracePt t="4109" x="1733550" y="5218113"/>
          <p14:tracePt t="4119" x="1733550" y="5226050"/>
          <p14:tracePt t="4319" x="1801813" y="4919663"/>
          <p14:tracePt t="4334" x="1868488" y="4579938"/>
          <p14:tracePt t="4339" x="1911350" y="4249738"/>
          <p14:tracePt t="4350" x="1936750" y="4027488"/>
          <p14:tracePt t="4374" x="2030413" y="3629025"/>
          <p14:tracePt t="4376" x="2065338" y="3552825"/>
          <p14:tracePt t="4385" x="2124075" y="3433763"/>
          <p14:tracePt t="4400" x="2276475" y="3246438"/>
          <p14:tracePt t="4419" x="2481263" y="3084513"/>
          <p14:tracePt t="4433" x="2582863" y="3025775"/>
          <p14:tracePt t="4451" x="2676525" y="2990850"/>
          <p14:tracePt t="4469" x="2947988" y="3016250"/>
          <p14:tracePt t="4484" x="3244850" y="3101975"/>
          <p14:tracePt t="4500" x="3482975" y="3211513"/>
          <p14:tracePt t="4518" x="3756025" y="3459163"/>
          <p14:tracePt t="4534" x="3883025" y="3687763"/>
          <p14:tracePt t="4550" x="3941763" y="3968750"/>
          <p14:tracePt t="4568" x="3992563" y="4197350"/>
          <p14:tracePt t="4584" x="4002088" y="4579938"/>
          <p14:tracePt t="4601" x="3967163" y="4903788"/>
          <p14:tracePt t="4619" x="3883025" y="5200650"/>
          <p14:tracePt t="4620" x="3814763" y="5362575"/>
          <p14:tracePt t="4634" x="3738563" y="5575300"/>
          <p14:tracePt t="4651" x="3586163" y="5864225"/>
          <p14:tracePt t="4667" x="3449638" y="6118225"/>
          <p14:tracePt t="4684" x="3381375" y="6203950"/>
          <p14:tracePt t="4699" x="3338513" y="6262688"/>
          <p14:tracePt t="4717" x="3305175" y="6297613"/>
          <p14:tracePt t="4733" x="3279775" y="6323013"/>
          <p14:tracePt t="4750" x="3262313" y="6338888"/>
          <p14:tracePt t="4767" x="3228975" y="6365875"/>
          <p14:tracePt t="4783" x="3211513" y="6381750"/>
          <p14:tracePt t="4800" x="3143250" y="6416675"/>
          <p14:tracePt t="4817" x="3016250" y="6467475"/>
          <p14:tracePt t="4834" x="2871788" y="6492875"/>
          <p14:tracePt t="4851" x="2641600" y="6500813"/>
          <p14:tracePt t="4853" x="2514600" y="6500813"/>
          <p14:tracePt t="4867" x="2260600" y="6475413"/>
          <p14:tracePt t="4884" x="1962150" y="6373813"/>
          <p14:tracePt t="4901" x="1682750" y="6254750"/>
          <p14:tracePt t="4904" x="1589088" y="6194425"/>
          <p14:tracePt t="4918" x="1376363" y="6016625"/>
          <p14:tracePt t="4934" x="1265238" y="5872163"/>
          <p14:tracePt t="4951" x="1130300" y="5702300"/>
          <p14:tracePt t="4966" x="935038" y="5464175"/>
          <p14:tracePt t="4983" x="849313" y="5311775"/>
          <p14:tracePt t="5000" x="781050" y="5081588"/>
          <p14:tracePt t="5016" x="755650" y="4699000"/>
          <p14:tracePt t="5033" x="765175" y="4341813"/>
          <p14:tracePt t="5052" x="781050" y="4070350"/>
          <p14:tracePt t="5053" x="798513" y="4002088"/>
          <p14:tracePt t="5067" x="849313" y="3867150"/>
          <p14:tracePt t="5083" x="917575" y="3773488"/>
          <p14:tracePt t="5101" x="1044575" y="3679825"/>
          <p14:tracePt t="5102" x="1155700" y="3611563"/>
          <p14:tracePt t="5117" x="1358900" y="3492500"/>
          <p14:tracePt t="5133" x="1698625" y="3382963"/>
          <p14:tracePt t="5152" x="1987550" y="3348038"/>
          <p14:tracePt t="5153" x="2106613" y="3355975"/>
          <p14:tracePt t="5166" x="2311400" y="3408363"/>
          <p14:tracePt t="5183" x="2506663" y="3552825"/>
          <p14:tracePt t="5202" x="2719388" y="3925888"/>
          <p14:tracePt t="5216" x="2778125" y="4181475"/>
          <p14:tracePt t="5234" x="2795588" y="4410075"/>
          <p14:tracePt t="5252" x="2820988" y="4716463"/>
          <p14:tracePt t="5266" x="2820988" y="4802188"/>
          <p14:tracePt t="5283" x="2811463" y="4843463"/>
          <p14:tracePt t="5300" x="2803525" y="4868863"/>
          <p14:tracePt t="5317" x="2803525" y="4878388"/>
          <p14:tracePt t="5414" x="2803525" y="4860925"/>
          <p14:tracePt t="5421" x="2811463" y="4835525"/>
          <p14:tracePt t="5433" x="2828925" y="4792663"/>
          <p14:tracePt t="5451" x="2879725" y="4614863"/>
          <p14:tracePt t="5466" x="2897188" y="4529138"/>
          <p14:tracePt t="5484" x="2905125" y="4503738"/>
          <p14:tracePt t="5500" x="2905125" y="4478338"/>
          <p14:tracePt t="5545" x="2905125" y="4470400"/>
          <p14:tracePt t="5553" x="2897188" y="4470400"/>
          <p14:tracePt t="5566" x="2863850" y="4445000"/>
          <p14:tracePt t="5587" x="2719388" y="4410075"/>
          <p14:tracePt t="5592" x="2574925" y="4376738"/>
          <p14:tracePt t="5604" x="2430463" y="4351338"/>
          <p14:tracePt t="5616" x="2243138" y="4316413"/>
          <p14:tracePt t="5636" x="1979613" y="4283075"/>
          <p14:tracePt t="5651" x="1843088" y="4283075"/>
          <p14:tracePt t="5667" x="1698625" y="4283075"/>
          <p14:tracePt t="5687" x="1614488" y="4283075"/>
          <p14:tracePt t="5694" x="1589088" y="4283075"/>
          <p14:tracePt t="5701" x="1571625" y="4283075"/>
          <p14:tracePt t="5717" x="1546225" y="4283075"/>
          <p14:tracePt t="5739" x="1538288" y="4283075"/>
          <p14:tracePt t="5741" x="1528763" y="4283075"/>
          <p14:tracePt t="5751" x="1520825" y="4283075"/>
          <p14:tracePt t="5785" x="1503363" y="4283075"/>
          <p14:tracePt t="5800" x="1495425" y="4283075"/>
          <p14:tracePt t="5811" x="1487488" y="4283075"/>
          <p14:tracePt t="5818" x="1477963" y="4283075"/>
          <p14:tracePt t="5839" x="1452563" y="4265613"/>
          <p14:tracePt t="5846" x="1444625" y="4265613"/>
          <p14:tracePt t="5860" x="1435100" y="4265613"/>
          <p14:tracePt t="5869" x="1427163" y="4265613"/>
          <p14:tracePt t="5907" x="1419225" y="4265613"/>
          <p14:tracePt t="5923" x="1409700" y="4265613"/>
          <p14:tracePt t="5936" x="1401763" y="4265613"/>
          <p14:tracePt t="5978" x="1393825" y="4275138"/>
          <p14:tracePt t="5986" x="1393825" y="4283075"/>
          <p14:tracePt t="6001" x="1376363" y="4291013"/>
          <p14:tracePt t="6017" x="1350963" y="4333875"/>
          <p14:tracePt t="6035" x="1300163" y="4384675"/>
          <p14:tracePt t="6036" x="1257300" y="4435475"/>
          <p14:tracePt t="6051" x="1181100" y="4486275"/>
          <p14:tracePt t="6067" x="1095375" y="4546600"/>
          <p14:tracePt t="6084" x="1054100" y="4572000"/>
          <p14:tracePt t="6101" x="1011238" y="4589463"/>
          <p14:tracePt t="6117" x="935038" y="4614863"/>
          <p14:tracePt t="6134" x="900113" y="4622800"/>
          <p14:tracePt t="6149" x="884238" y="4630738"/>
          <p14:tracePt t="6166" x="874713" y="4630738"/>
          <p14:tracePt t="6184" x="866775" y="4630738"/>
          <p14:tracePt t="6185" x="866775" y="4640263"/>
          <p14:tracePt t="6201" x="849313" y="4648200"/>
          <p14:tracePt t="6216" x="841375" y="4648200"/>
          <p14:tracePt t="6255" x="831850" y="4648200"/>
          <p14:tracePt t="6276" x="823913" y="4648200"/>
          <p14:tracePt t="6306" x="823913" y="4657725"/>
          <p14:tracePt t="6316" x="831850" y="4665663"/>
          <p14:tracePt t="6322" x="841375" y="4673600"/>
          <p14:tracePt t="6334" x="874713" y="4708525"/>
          <p14:tracePt t="6350" x="935038" y="4759325"/>
          <p14:tracePt t="6371" x="1003300" y="4818063"/>
          <p14:tracePt t="6376" x="1019175" y="4843463"/>
          <p14:tracePt t="6385" x="1044575" y="4860925"/>
          <p14:tracePt t="6400" x="1147763" y="4954588"/>
          <p14:tracePt t="6418" x="1308100" y="5157788"/>
          <p14:tracePt t="6435" x="1520825" y="5430838"/>
          <p14:tracePt t="6450" x="1563688" y="5497513"/>
          <p14:tracePt t="6468" x="1579563" y="5532438"/>
          <p14:tracePt t="6485" x="1579563" y="5540375"/>
          <p14:tracePt t="6521" x="1579563" y="5549900"/>
          <p14:tracePt t="6580" x="1563688" y="5540375"/>
          <p14:tracePt t="6586" x="1546225" y="5514975"/>
          <p14:tracePt t="6601" x="1477963" y="5430838"/>
          <p14:tracePt t="6621" x="1206500" y="5200650"/>
          <p14:tracePt t="6635" x="1011238" y="5073650"/>
          <p14:tracePt t="6651" x="884238" y="4987925"/>
          <p14:tracePt t="6654" x="823913" y="4972050"/>
          <p14:tracePt t="6668" x="798513" y="4954588"/>
          <p14:tracePt t="6684" x="765175" y="4937125"/>
          <p14:tracePt t="6716" x="755650" y="4937125"/>
          <p14:tracePt t="6726" x="765175" y="4937125"/>
          <p14:tracePt t="6733" x="781050" y="4937125"/>
          <p14:tracePt t="6750" x="798513" y="4954588"/>
          <p14:tracePt t="6770" x="909638" y="5038725"/>
          <p14:tracePt t="6783" x="1011238" y="5099050"/>
          <p14:tracePt t="6800" x="1095375" y="5167313"/>
          <p14:tracePt t="6819" x="1189038" y="5243513"/>
          <p14:tracePt t="6833" x="1206500" y="5268913"/>
          <p14:tracePt t="6850" x="1231900" y="5286375"/>
          <p14:tracePt t="6870" x="1231900" y="5294313"/>
          <p14:tracePt t="6882" x="1239838" y="5302250"/>
          <p14:tracePt t="6900" x="1239838" y="5311775"/>
          <p14:tracePt t="6916" x="1249363" y="5319713"/>
          <p14:tracePt t="6933" x="1249363" y="5327650"/>
          <p14:tracePt t="6950" x="1249363" y="5337175"/>
          <p14:tracePt t="6970" x="1223963" y="5370513"/>
          <p14:tracePt t="6983" x="1189038" y="5395913"/>
          <p14:tracePt t="7004" x="1079500" y="5446713"/>
          <p14:tracePt t="7011" x="1019175" y="5472113"/>
          <p14:tracePt t="7026" x="917575" y="5481638"/>
          <p14:tracePt t="7036" x="874713" y="5481638"/>
          <p14:tracePt t="7050" x="823913" y="5481638"/>
          <p14:tracePt t="7067" x="781050" y="5481638"/>
          <p14:tracePt t="7084" x="773113" y="5481638"/>
          <p14:tracePt t="7101" x="765175" y="5481638"/>
          <p14:tracePt t="7125" x="755650" y="5481638"/>
          <p14:tracePt t="7183" x="755650" y="5489575"/>
          <p14:tracePt t="7205" x="781050" y="5514975"/>
          <p14:tracePt t="7213" x="790575" y="5524500"/>
          <p14:tracePt t="7217" x="806450" y="5532438"/>
          <p14:tracePt t="7233" x="831850" y="5549900"/>
          <p14:tracePt t="7251" x="858838" y="5565775"/>
          <p14:tracePt t="7267" x="884238" y="5583238"/>
          <p14:tracePt t="7284" x="892175" y="5583238"/>
          <p14:tracePt t="7300" x="900113" y="5591175"/>
          <p14:tracePt t="7316" x="917575" y="5591175"/>
          <p14:tracePt t="7334" x="917575" y="5600700"/>
          <p14:tracePt t="7351" x="925513" y="5600700"/>
          <p14:tracePt t="7367" x="925513" y="5608638"/>
          <p14:tracePt t="7382" x="935038" y="5616575"/>
          <p14:tracePt t="7401" x="942975" y="5616575"/>
          <p14:tracePt t="7422" x="950913" y="5626100"/>
          <p14:tracePt t="7435" x="960438" y="5634038"/>
          <p14:tracePt t="7451" x="968375" y="5641975"/>
          <p14:tracePt t="7468" x="985838" y="5659438"/>
          <p14:tracePt t="7482" x="993775" y="5676900"/>
          <p14:tracePt t="7500" x="1003300" y="5694363"/>
          <p14:tracePt t="7516" x="1011238" y="5702300"/>
          <p14:tracePt t="7533" x="1011238" y="5710238"/>
          <p14:tracePt t="7550" x="1019175" y="5710238"/>
          <p14:tracePt t="7567" x="1019175" y="5719763"/>
          <p14:tracePt t="7583" x="1028700" y="5727700"/>
          <p14:tracePt t="7613" x="1028700" y="5735638"/>
          <p14:tracePt t="8105" x="1104900" y="5676900"/>
          <p14:tracePt t="8113" x="1214438" y="5549900"/>
          <p14:tracePt t="8120" x="1343025" y="5395913"/>
          <p14:tracePt t="8133" x="1554163" y="5141913"/>
          <p14:tracePt t="8150" x="1801813" y="4860925"/>
          <p14:tracePt t="8168" x="2005013" y="4605338"/>
          <p14:tracePt t="8183" x="2090738" y="4495800"/>
          <p14:tracePt t="8200" x="2124075" y="4410075"/>
          <p14:tracePt t="8218" x="2174875" y="4325938"/>
          <p14:tracePt t="8219" x="2192338" y="4308475"/>
          <p14:tracePt t="8233" x="2208213" y="4224338"/>
          <p14:tracePt t="8251" x="2208213" y="4189413"/>
          <p14:tracePt t="8268" x="2217738" y="4146550"/>
          <p14:tracePt t="8284" x="2235200" y="4130675"/>
          <p14:tracePt t="8300" x="2243138" y="4121150"/>
          <p14:tracePt t="8318" x="2276475" y="4113213"/>
          <p14:tracePt t="8334" x="2438400" y="4113213"/>
          <p14:tracePt t="8350" x="2557463" y="4146550"/>
          <p14:tracePt t="8367" x="2684463" y="4265613"/>
          <p14:tracePt t="8382" x="2770188" y="4486275"/>
          <p14:tracePt t="8401" x="2778125" y="4741863"/>
          <p14:tracePt t="8418" x="2752725" y="4911725"/>
          <p14:tracePt t="8433" x="2565400" y="5311775"/>
          <p14:tracePt t="8451" x="2251075" y="5608638"/>
          <p14:tracePt t="8467" x="1878013" y="5854700"/>
          <p14:tracePt t="8485" x="1554163" y="5905500"/>
          <p14:tracePt t="8500" x="1333500" y="5915025"/>
          <p14:tracePt t="8517" x="985838" y="5846763"/>
          <p14:tracePt t="8535" x="798513" y="5735638"/>
          <p14:tracePt t="8551" x="611188" y="5557838"/>
          <p14:tracePt t="8568" x="450850" y="5208588"/>
          <p14:tracePt t="8583" x="425450" y="4954588"/>
          <p14:tracePt t="8600" x="433388" y="4546600"/>
          <p14:tracePt t="8617" x="560388" y="4027488"/>
          <p14:tracePt t="8633" x="704850" y="3773488"/>
          <p14:tracePt t="8651" x="917575" y="3568700"/>
          <p14:tracePt t="8667" x="1239838" y="3382963"/>
          <p14:tracePt t="8685" x="1487488" y="3322638"/>
          <p14:tracePt t="8702" x="1673225" y="3314700"/>
          <p14:tracePt t="8703" x="1801813" y="3322638"/>
          <p14:tracePt t="8716" x="1954213" y="3365500"/>
          <p14:tracePt t="8733" x="2081213" y="3449638"/>
          <p14:tracePt t="8751" x="2208213" y="3578225"/>
          <p14:tracePt t="8752" x="2260600" y="3611563"/>
          <p14:tracePt t="8767" x="2311400" y="3679825"/>
          <p14:tracePt t="8783" x="2352675" y="3713163"/>
          <p14:tracePt t="8801" x="2362200" y="3730625"/>
          <p14:tracePt t="8817" x="2370138" y="3748088"/>
          <p14:tracePt t="8834" x="2370138" y="3756025"/>
          <p14:tracePt t="8864" x="2370138" y="3763963"/>
          <p14:tracePt t="8887" x="2370138" y="3773488"/>
          <p14:tracePt t="9024" x="2370138" y="3781425"/>
          <p14:tracePt t="9099" x="2379663" y="3790950"/>
          <p14:tracePt t="9108" x="2379663" y="3798888"/>
          <p14:tracePt t="9117" x="2387600" y="3798888"/>
          <p14:tracePt t="9134" x="2413000" y="3841750"/>
          <p14:tracePt t="9151" x="2668588" y="4214813"/>
          <p14:tracePt t="9168" x="3152775" y="4835525"/>
          <p14:tracePt t="9183" x="3313113" y="5022850"/>
          <p14:tracePt t="9201" x="3492500" y="5208588"/>
          <p14:tracePt t="9217" x="3525838" y="5243513"/>
          <p14:tracePt t="9235" x="3543300" y="5260975"/>
          <p14:tracePt t="9251" x="3551238" y="5260975"/>
          <p14:tracePt t="9299" x="3551238" y="5268913"/>
          <p14:tracePt t="9313" x="3559175" y="5268913"/>
          <p14:tracePt t="9321" x="3559175" y="5276850"/>
          <p14:tracePt t="9334" x="3568700" y="5286375"/>
          <p14:tracePt t="9351" x="3594100" y="5311775"/>
          <p14:tracePt t="9368" x="3611563" y="5327650"/>
          <p14:tracePt t="9386" x="3619500" y="5345113"/>
          <p14:tracePt t="9401" x="3627438" y="5353050"/>
          <p14:tracePt t="9419" x="3636963" y="5353050"/>
          <p14:tracePt t="9434" x="3644900" y="5362575"/>
          <p14:tracePt t="9463" x="3644900" y="5370513"/>
          <p14:tracePt t="9476" x="3652838" y="5370513"/>
          <p14:tracePt t="9498" x="3662363" y="5370513"/>
          <p14:tracePt t="10947" x="3652838" y="5370513"/>
          <p14:tracePt t="11999" x="3611563" y="5438775"/>
          <p14:tracePt t="12012" x="3576638" y="5514975"/>
          <p14:tracePt t="12017" x="3551238" y="5583238"/>
          <p14:tracePt t="12018" x="3500438" y="5668963"/>
          <p14:tracePt t="12034" x="3398838" y="5829300"/>
          <p14:tracePt t="12042" x="3330575" y="5922963"/>
          <p14:tracePt t="12050" x="3254375" y="6034088"/>
          <p14:tracePt t="12065" x="3117850" y="6153150"/>
          <p14:tracePt t="12072" x="3041650" y="6246813"/>
          <p14:tracePt t="12082" x="2990850" y="6272213"/>
          <p14:tracePt t="12100" x="2854325" y="6373813"/>
          <p14:tracePt t="12118" x="2786063" y="6407150"/>
          <p14:tracePt t="12136" x="2651125" y="6432550"/>
          <p14:tracePt t="12150" x="2514600" y="6432550"/>
          <p14:tracePt t="12167" x="2286000" y="6330950"/>
          <p14:tracePt t="12186" x="1843088" y="5932488"/>
          <p14:tracePt t="12200" x="1512888" y="5387975"/>
          <p14:tracePt t="12216" x="1376363" y="5056188"/>
          <p14:tracePt t="12234" x="1257300" y="4452938"/>
          <p14:tracePt t="12250" x="1249363" y="4156075"/>
          <p14:tracePt t="12269" x="1401763" y="3806825"/>
          <p14:tracePt t="12285" x="1673225" y="3611563"/>
          <p14:tracePt t="12300" x="2012950" y="3492500"/>
          <p14:tracePt t="12316" x="2344738" y="3484563"/>
          <p14:tracePt t="12333" x="2795588" y="3636963"/>
          <p14:tracePt t="12350" x="2940050" y="3883025"/>
          <p14:tracePt t="12366" x="3049588" y="4265613"/>
          <p14:tracePt t="12384" x="3100388" y="4665663"/>
          <p14:tracePt t="12400" x="3092450" y="4903788"/>
          <p14:tracePt t="12420" x="2973388" y="5132388"/>
          <p14:tracePt t="12433" x="2863850" y="5192713"/>
          <p14:tracePt t="12450" x="2735263" y="5235575"/>
          <p14:tracePt t="12468" x="2659063" y="5251450"/>
          <p14:tracePt t="12473" x="2633663" y="5260975"/>
          <p14:tracePt t="12477" x="2625725" y="5260975"/>
          <p14:tracePt t="12487" x="2600325" y="5260975"/>
          <p14:tracePt t="12500" x="2590800" y="5260975"/>
          <p14:tracePt t="12527" x="2582863" y="5260975"/>
          <p14:tracePt t="12545" x="2574925" y="5260975"/>
          <p14:tracePt t="13086" x="2455863" y="5081588"/>
          <p14:tracePt t="13094" x="2311400" y="4775200"/>
          <p14:tracePt t="13101" x="2217738" y="4538663"/>
          <p14:tracePt t="13120" x="1979613" y="3730625"/>
          <p14:tracePt t="13137" x="1946275" y="3467100"/>
          <p14:tracePt t="13140" x="1936750" y="3398838"/>
          <p14:tracePt t="13158" x="1936750" y="3297238"/>
          <p14:tracePt t="13171" x="1962150" y="3221038"/>
          <p14:tracePt t="13185" x="1979613" y="3186113"/>
          <p14:tracePt t="13202" x="2065338" y="3152775"/>
          <p14:tracePt t="13204" x="2166938" y="3101975"/>
          <p14:tracePt t="13222" x="2327275" y="3067050"/>
          <p14:tracePt t="13230" x="2370138" y="3067050"/>
          <p14:tracePt t="13234" x="2471738" y="3051175"/>
          <p14:tracePt t="13246" x="2616200" y="3033713"/>
          <p14:tracePt t="13252" x="2651125" y="3025775"/>
          <p14:tracePt t="13267" x="2693988" y="3025775"/>
          <p14:tracePt t="13283" x="2795588" y="3025775"/>
          <p14:tracePt t="13300" x="2828925" y="3033713"/>
          <p14:tracePt t="13320" x="2863850" y="3041650"/>
          <p14:tracePt t="13334" x="2871788" y="3051175"/>
          <p14:tracePt t="13351" x="2879725" y="3051175"/>
          <p14:tracePt t="13377" x="2889250" y="3051175"/>
          <p14:tracePt t="13412" x="2889250" y="30591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5D4C-7E1A-467A-2E08-82AF0BBA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10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3BD5-20D8-D5B8-51E8-D2DAC9C22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90" y="947251"/>
            <a:ext cx="10353762" cy="620097"/>
          </a:xfrm>
        </p:spPr>
        <p:txBody>
          <a:bodyPr>
            <a:normAutofit/>
          </a:bodyPr>
          <a:lstStyle/>
          <a:p>
            <a:r>
              <a:rPr lang="en-GB" dirty="0"/>
              <a:t>ANALYZING SALES TRENDS BY DAY OF THE WEEK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3B61D-0CA5-B862-7044-C2D99C9A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083" y="2349247"/>
            <a:ext cx="5425910" cy="294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4A63A-2175-5459-1A08-5E297242B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0" y="1504028"/>
            <a:ext cx="6320692" cy="470051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8EDDA05-9781-F4C2-46AC-AD6A0109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90" y="6296757"/>
            <a:ext cx="113125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SATURDAY SHOWS THE HIGHEST SALES, WITH TUESDAY ALSO STRONG MIDWEEK; MONDAY IS THE WEAKEST.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RECOMMENDATION: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BOOST MONDAY WITH REVENUE TARGETED FLASH DEALS &amp; ENHANCE WEEKEND PERFORMANCE WITH COMBO OFFERS.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8112">
        <p14:prism/>
      </p:transition>
    </mc:Choice>
    <mc:Fallback xmlns="">
      <p:transition spd="slow" advTm="28112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91" x="2889250" y="3016250"/>
          <p14:tracePt t="200" x="2889250" y="2965450"/>
          <p14:tracePt t="209" x="2889250" y="2922588"/>
          <p14:tracePt t="217" x="2889250" y="2871788"/>
          <p14:tracePt t="234" x="2889250" y="2762250"/>
          <p14:tracePt t="235" x="2879725" y="2701925"/>
          <p14:tracePt t="249" x="2863850" y="2617788"/>
          <p14:tracePt t="266" x="2803525" y="2455863"/>
          <p14:tracePt t="285" x="2719388" y="2293938"/>
          <p14:tracePt t="299" x="2651125" y="2166938"/>
          <p14:tracePt t="317" x="2590800" y="2055813"/>
          <p14:tracePt t="335" x="2532063" y="1860550"/>
          <p14:tracePt t="350" x="2506663" y="1793875"/>
          <p14:tracePt t="366" x="2481263" y="1700213"/>
          <p14:tracePt t="386" x="2471738" y="1639888"/>
          <p14:tracePt t="399" x="2471738" y="1606550"/>
          <p14:tracePt t="416" x="2471738" y="1571625"/>
          <p14:tracePt t="434" x="2481263" y="1546225"/>
          <p14:tracePt t="449" x="2489200" y="1538288"/>
          <p14:tracePt t="466" x="2506663" y="1520825"/>
          <p14:tracePt t="483" x="2641600" y="1477963"/>
          <p14:tracePt t="499" x="2820988" y="1487488"/>
          <p14:tracePt t="516" x="3084513" y="1546225"/>
          <p14:tracePt t="534" x="3492500" y="1649413"/>
          <p14:tracePt t="550" x="3619500" y="1657350"/>
          <p14:tracePt t="567" x="3713163" y="1657350"/>
          <p14:tracePt t="569" x="3729038" y="1657350"/>
          <p14:tracePt t="591" x="3763963" y="1657350"/>
          <p14:tracePt t="597" x="3771900" y="1649413"/>
          <p14:tracePt t="834" x="3559175" y="1665288"/>
          <p14:tracePt t="841" x="3348038" y="1682750"/>
          <p14:tracePt t="849" x="3074988" y="1708150"/>
          <p14:tracePt t="874" x="2709863" y="1751013"/>
          <p14:tracePt t="876" x="2590800" y="1758950"/>
          <p14:tracePt t="885" x="2514600" y="1766888"/>
          <p14:tracePt t="899" x="2455863" y="1776413"/>
          <p14:tracePt t="917" x="2420938" y="1776413"/>
          <p14:tracePt t="932" x="2413000" y="1784350"/>
          <p14:tracePt t="950" x="2405063" y="1784350"/>
          <p14:tracePt t="1046" x="2413000" y="1784350"/>
          <p14:tracePt t="1087" x="2420938" y="1784350"/>
          <p14:tracePt t="1099" x="2430463" y="1784350"/>
          <p14:tracePt t="1409" x="2497138" y="1766888"/>
          <p14:tracePt t="1422" x="2719388" y="1700213"/>
          <p14:tracePt t="1433" x="3033713" y="1606550"/>
          <p14:tracePt t="1450" x="3168650" y="1555750"/>
          <p14:tracePt t="1468" x="3262313" y="1520825"/>
          <p14:tracePt t="1484" x="3508375" y="1462088"/>
          <p14:tracePt t="1499" x="3695700" y="1452563"/>
          <p14:tracePt t="1520" x="3925888" y="1444625"/>
          <p14:tracePt t="1536" x="4044950" y="1452563"/>
          <p14:tracePt t="1549" x="4111625" y="1462088"/>
          <p14:tracePt t="1569" x="4197350" y="1470025"/>
          <p14:tracePt t="1583" x="4205288" y="1470025"/>
          <p14:tracePt t="1599" x="4214813" y="1470025"/>
          <p14:tracePt t="1617" x="4222750" y="1470025"/>
          <p14:tracePt t="1633" x="4230688" y="1470025"/>
          <p14:tracePt t="1649" x="4240213" y="1470025"/>
          <p14:tracePt t="2017" x="4384675" y="1470025"/>
          <p14:tracePt t="2023" x="4519613" y="1470025"/>
          <p14:tracePt t="2035" x="4953000" y="1436688"/>
          <p14:tracePt t="2052" x="5224463" y="1411288"/>
          <p14:tracePt t="2066" x="5446713" y="1393825"/>
          <p14:tracePt t="2083" x="5675313" y="1376363"/>
          <p14:tracePt t="2101" x="5905500" y="1376363"/>
          <p14:tracePt t="2117" x="6049963" y="1385888"/>
          <p14:tracePt t="2134" x="6176963" y="1401763"/>
          <p14:tracePt t="2151" x="6210300" y="1411288"/>
          <p14:tracePt t="2166" x="6227763" y="1411288"/>
          <p14:tracePt t="2183" x="6235700" y="1419225"/>
          <p14:tracePt t="2230" x="6235700" y="1427163"/>
          <p14:tracePt t="2490" x="6311900" y="1462088"/>
          <p14:tracePt t="2500" x="6354763" y="1470025"/>
          <p14:tracePt t="2509" x="6389688" y="1477963"/>
          <p14:tracePt t="2515" x="6415088" y="1487488"/>
          <p14:tracePt t="2539" x="6491288" y="1495425"/>
          <p14:tracePt t="2547" x="6524625" y="1504950"/>
          <p14:tracePt t="2551" x="6550025" y="1504950"/>
          <p14:tracePt t="2567" x="6711950" y="1530350"/>
          <p14:tracePt t="2580" x="6729413" y="1530350"/>
          <p14:tracePt t="2599" x="6805613" y="1538288"/>
          <p14:tracePt t="2607" x="6813550" y="1538288"/>
          <p14:tracePt t="2616" x="6831013" y="1538288"/>
          <p14:tracePt t="2634" x="6856413" y="1538288"/>
          <p14:tracePt t="2650" x="6873875" y="1538288"/>
          <p14:tracePt t="2670" x="6915150" y="1538288"/>
          <p14:tracePt t="2684" x="6958013" y="1546225"/>
          <p14:tracePt t="2699" x="7026275" y="1555750"/>
          <p14:tracePt t="2721" x="7119938" y="1589088"/>
          <p14:tracePt t="2725" x="7137400" y="1589088"/>
          <p14:tracePt t="2742" x="7162800" y="1597025"/>
          <p14:tracePt t="2751" x="7162800" y="1606550"/>
          <p14:tracePt t="2771" x="7170738" y="1606550"/>
          <p14:tracePt t="2783" x="7178675" y="1614488"/>
          <p14:tracePt t="2811" x="7178675" y="1622425"/>
          <p14:tracePt t="2821" x="7188200" y="1622425"/>
          <p14:tracePt t="2834" x="7196138" y="1622425"/>
          <p14:tracePt t="2849" x="7196138" y="1631950"/>
          <p14:tracePt t="2869" x="7204075" y="1631950"/>
          <p14:tracePt t="2884" x="7213600" y="1639888"/>
          <p14:tracePt t="2902" x="7221538" y="1639888"/>
          <p14:tracePt t="2940" x="7229475" y="1639888"/>
          <p14:tracePt t="2949" x="7229475" y="1649413"/>
          <p14:tracePt t="2976" x="7239000" y="1649413"/>
          <p14:tracePt t="3007" x="7246938" y="1649413"/>
          <p14:tracePt t="3025" x="7256463" y="1649413"/>
          <p14:tracePt t="3059" x="7264400" y="1649413"/>
          <p14:tracePt t="3144" x="7264400" y="1657350"/>
          <p14:tracePt t="6209" x="7264400" y="1665288"/>
          <p14:tracePt t="6296" x="7256463" y="1665288"/>
          <p14:tracePt t="6338" x="7256463" y="1674813"/>
          <p14:tracePt t="6975" x="7246938" y="1674813"/>
          <p14:tracePt t="6991" x="7246938" y="1682750"/>
          <p14:tracePt t="7010" x="7246938" y="1690688"/>
          <p14:tracePt t="7049" x="7246938" y="1700213"/>
          <p14:tracePt t="7063" x="7246938" y="1716088"/>
          <p14:tracePt t="7070" x="7246938" y="1733550"/>
          <p14:tracePt t="7085" x="7246938" y="1809750"/>
          <p14:tracePt t="7100" x="7246938" y="2090738"/>
          <p14:tracePt t="7118" x="7246938" y="2447925"/>
          <p14:tracePt t="7134" x="7246938" y="2549525"/>
          <p14:tracePt t="7149" x="7246938" y="2592388"/>
          <p14:tracePt t="7167" x="7246938" y="2617788"/>
          <p14:tracePt t="7183" x="7246938" y="2625725"/>
          <p14:tracePt t="7206" x="7246938" y="2633663"/>
          <p14:tracePt t="7218" x="7246938" y="2643188"/>
          <p14:tracePt t="7316" x="7239000" y="2643188"/>
          <p14:tracePt t="8517" x="7229475" y="2651125"/>
          <p14:tracePt t="8527" x="7221538" y="2668588"/>
          <p14:tracePt t="8538" x="7196138" y="2701925"/>
          <p14:tracePt t="8562" x="7162800" y="2787650"/>
          <p14:tracePt t="8568" x="7153275" y="2805113"/>
          <p14:tracePt t="8584" x="7127875" y="2838450"/>
          <p14:tracePt t="8600" x="7112000" y="2889250"/>
          <p14:tracePt t="8624" x="7085013" y="2922588"/>
          <p14:tracePt t="8646" x="7077075" y="2932113"/>
          <p14:tracePt t="8663" x="7077075" y="2940050"/>
          <p14:tracePt t="8682" x="7069138" y="2940050"/>
          <p14:tracePt t="8691" x="7069138" y="2949575"/>
          <p14:tracePt t="8700" x="7059613" y="2949575"/>
          <p14:tracePt t="8716" x="7059613" y="2957513"/>
          <p14:tracePt t="8745" x="7051675" y="2957513"/>
          <p14:tracePt t="8769" x="7043738" y="2957513"/>
          <p14:tracePt t="8783" x="7043738" y="2965450"/>
          <p14:tracePt t="8785" x="7034213" y="2965450"/>
          <p14:tracePt t="8804" x="7008813" y="2974975"/>
          <p14:tracePt t="8819" x="6967538" y="2982913"/>
          <p14:tracePt t="8823" x="6899275" y="3000375"/>
          <p14:tracePt t="8833" x="6797675" y="3025775"/>
          <p14:tracePt t="8853" x="6007100" y="3152775"/>
          <p14:tracePt t="8866" x="5735638" y="3195638"/>
          <p14:tracePt t="8883" x="5548313" y="3246438"/>
          <p14:tracePt t="8902" x="5199063" y="3314700"/>
          <p14:tracePt t="8918" x="5013325" y="3373438"/>
          <p14:tracePt t="8934" x="4791075" y="3449638"/>
          <p14:tracePt t="8956" x="4605338" y="3535363"/>
          <p14:tracePt t="8962" x="4579938" y="3543300"/>
          <p14:tracePt t="8966" x="4562475" y="3552825"/>
          <p14:tracePt t="8983" x="4537075" y="3560763"/>
          <p14:tracePt t="9000" x="4529138" y="3568700"/>
          <p14:tracePt t="9017" x="4519613" y="3568700"/>
          <p14:tracePt t="9412" x="4519613" y="3578225"/>
          <p14:tracePt t="9429" x="4511675" y="3586163"/>
          <p14:tracePt t="9444" x="4503738" y="3603625"/>
          <p14:tracePt t="9460" x="4494213" y="3611563"/>
          <p14:tracePt t="9469" x="4486275" y="3619500"/>
          <p14:tracePt t="9485" x="4486275" y="3629025"/>
          <p14:tracePt t="9500" x="4476750" y="3636963"/>
          <p14:tracePt t="9517" x="4468813" y="3646488"/>
          <p14:tracePt t="9550" x="4468813" y="3654425"/>
          <p14:tracePt t="9562" x="4460875" y="3654425"/>
          <p14:tracePt t="9577" x="4460875" y="3662363"/>
          <p14:tracePt t="9832" x="4443413" y="3679825"/>
          <p14:tracePt t="9843" x="4425950" y="3697288"/>
          <p14:tracePt t="9849" x="4375150" y="3738563"/>
          <p14:tracePt t="9869" x="4044950" y="3935413"/>
          <p14:tracePt t="9884" x="3492500" y="4197350"/>
          <p14:tracePt t="9898" x="3117850" y="4308475"/>
          <p14:tracePt t="9924" x="2651125" y="4452938"/>
          <p14:tracePt t="9935" x="2446338" y="4513263"/>
          <p14:tracePt t="9957" x="2217738" y="4589463"/>
          <p14:tracePt t="9963" x="2174875" y="4597400"/>
          <p14:tracePt t="9969" x="2124075" y="4614863"/>
          <p14:tracePt t="9977" x="2081213" y="4622800"/>
          <p14:tracePt t="9985" x="1987550" y="4648200"/>
          <p14:tracePt t="9999" x="1868488" y="4665663"/>
          <p14:tracePt t="10019" x="1614488" y="4699000"/>
          <p14:tracePt t="10033" x="1470025" y="4708525"/>
          <p14:tracePt t="10051" x="1333500" y="4716463"/>
          <p14:tracePt t="10076" x="1265238" y="4716463"/>
          <p14:tracePt t="10078" x="1231900" y="4724400"/>
          <p14:tracePt t="10085" x="1214438" y="4733925"/>
          <p14:tracePt t="10099" x="1155700" y="4741863"/>
          <p14:tracePt t="10118" x="1036638" y="4767263"/>
          <p14:tracePt t="10134" x="968375" y="4784725"/>
          <p14:tracePt t="10150" x="917575" y="4792663"/>
          <p14:tracePt t="10169" x="892175" y="4792663"/>
          <p14:tracePt t="10183" x="884238" y="4792663"/>
          <p14:tracePt t="10215" x="874713" y="4792663"/>
          <p14:tracePt t="10261" x="874713" y="4784725"/>
          <p14:tracePt t="10268" x="892175" y="4767263"/>
          <p14:tracePt t="10284" x="950913" y="4716463"/>
          <p14:tracePt t="10299" x="1079500" y="4622800"/>
          <p14:tracePt t="10317" x="1181100" y="4554538"/>
          <p14:tracePt t="10319" x="1282700" y="4495800"/>
          <p14:tracePt t="10333" x="1452563" y="4419600"/>
          <p14:tracePt t="10349" x="1639888" y="4359275"/>
          <p14:tracePt t="10369" x="1987550" y="4291013"/>
          <p14:tracePt t="10382" x="2132013" y="4249738"/>
          <p14:tracePt t="10399" x="2276475" y="4232275"/>
          <p14:tracePt t="10417" x="2430463" y="4224338"/>
          <p14:tracePt t="10432" x="2471738" y="4224338"/>
          <p14:tracePt t="10449" x="2497138" y="4224338"/>
          <p14:tracePt t="10466" x="2514600" y="4224338"/>
          <p14:tracePt t="10483" x="2524125" y="4224338"/>
          <p14:tracePt t="10523" x="2532063" y="4232275"/>
          <p14:tracePt t="10532" x="2540000" y="4232275"/>
          <p14:tracePt t="10609" x="2540000" y="4240213"/>
          <p14:tracePt t="10619" x="2549525" y="4240213"/>
          <p14:tracePt t="10646" x="2565400" y="4257675"/>
          <p14:tracePt t="10681" x="2565400" y="4265613"/>
          <p14:tracePt t="10693" x="2574925" y="4265613"/>
          <p14:tracePt t="10697" x="2582863" y="4265613"/>
          <p14:tracePt t="10711" x="2582863" y="4275138"/>
          <p14:tracePt t="10727" x="2600325" y="4275138"/>
          <p14:tracePt t="10751" x="2608263" y="4275138"/>
          <p14:tracePt t="10767" x="2608263" y="4283075"/>
          <p14:tracePt t="10775" x="2616200" y="4291013"/>
          <p14:tracePt t="10789" x="2616200" y="4300538"/>
          <p14:tracePt t="10804" x="2625725" y="4300538"/>
          <p14:tracePt t="10823" x="2633663" y="4300538"/>
          <p14:tracePt t="10836" x="2633663" y="4308475"/>
          <p14:tracePt t="10855" x="2641600" y="4316413"/>
          <p14:tracePt t="10868" x="2651125" y="4316413"/>
          <p14:tracePt t="10896" x="2651125" y="4325938"/>
          <p14:tracePt t="10912" x="2659063" y="4333875"/>
          <p14:tracePt t="10924" x="2668588" y="4341813"/>
          <p14:tracePt t="11990" x="2668588" y="4351338"/>
          <p14:tracePt t="12020" x="2668588" y="4359275"/>
          <p14:tracePt t="12125" x="2668588" y="4368800"/>
          <p14:tracePt t="12180" x="2668588" y="4376738"/>
          <p14:tracePt t="12210" x="2676525" y="4376738"/>
          <p14:tracePt t="12231" x="2676525" y="4384675"/>
          <p14:tracePt t="12248" x="2676525" y="4394200"/>
          <p14:tracePt t="12275" x="2684463" y="4394200"/>
          <p14:tracePt t="12840" x="2668588" y="4402138"/>
          <p14:tracePt t="12852" x="2651125" y="4410075"/>
          <p14:tracePt t="12858" x="2616200" y="4419600"/>
          <p14:tracePt t="12864" x="2574925" y="4419600"/>
          <p14:tracePt t="12876" x="2524125" y="4419600"/>
          <p14:tracePt t="12885" x="2506663" y="4419600"/>
          <p14:tracePt t="12900" x="2446338" y="4419600"/>
          <p14:tracePt t="12917" x="2413000" y="4419600"/>
          <p14:tracePt t="12918" x="2387600" y="4419600"/>
          <p14:tracePt t="12934" x="2379663" y="4419600"/>
          <p14:tracePt t="12950" x="2362200" y="4419600"/>
          <p14:tracePt t="12966" x="2352675" y="4419600"/>
          <p14:tracePt t="12983" x="2336800" y="4419600"/>
          <p14:tracePt t="13024" x="2336800" y="4410075"/>
          <p14:tracePt t="13032" x="2336800" y="4402138"/>
          <p14:tracePt t="13056" x="2420938" y="4368800"/>
          <p14:tracePt t="13068" x="2668588" y="4275138"/>
          <p14:tracePt t="13078" x="2820988" y="4232275"/>
          <p14:tracePt t="13086" x="3152775" y="4079875"/>
          <p14:tracePt t="13088" x="3508375" y="3908425"/>
          <p14:tracePt t="13099" x="3729038" y="3798888"/>
          <p14:tracePt t="13118" x="4425950" y="3449638"/>
          <p14:tracePt t="13133" x="4808538" y="3170238"/>
          <p14:tracePt t="13151" x="5089525" y="2965450"/>
          <p14:tracePt t="13156" x="5199063" y="2838450"/>
          <p14:tracePt t="13165" x="5335588" y="2701925"/>
          <p14:tracePt t="13172" x="5462588" y="2549525"/>
          <p14:tracePt t="13183" x="5616575" y="2344738"/>
          <p14:tracePt t="13205" x="5819775" y="2082800"/>
          <p14:tracePt t="13223" x="5946775" y="1852613"/>
          <p14:tracePt t="13237" x="5997575" y="1766888"/>
          <p14:tracePt t="13251" x="6024563" y="1716088"/>
          <p14:tracePt t="13269" x="6075363" y="1631950"/>
          <p14:tracePt t="13283" x="6075363" y="1606550"/>
          <p14:tracePt t="13305" x="6100763" y="1571625"/>
          <p14:tracePt t="13310" x="6116638" y="1546225"/>
          <p14:tracePt t="13315" x="6126163" y="1520825"/>
          <p14:tracePt t="13323" x="6142038" y="1504950"/>
          <p14:tracePt t="13332" x="6167438" y="1436688"/>
          <p14:tracePt t="13351" x="6270625" y="1206500"/>
          <p14:tracePt t="13368" x="6321425" y="1054100"/>
          <p14:tracePt t="13383" x="6354763" y="960438"/>
          <p14:tracePt t="13403" x="6372225" y="909638"/>
          <p14:tracePt t="13416" x="6372225" y="892175"/>
          <p14:tracePt t="13457" x="6372225" y="884238"/>
          <p14:tracePt t="13474" x="6372225" y="874713"/>
          <p14:tracePt t="13534" x="6372225" y="866775"/>
          <p14:tracePt t="13575" x="6372225" y="858838"/>
          <p14:tracePt t="18301" x="6380163" y="892175"/>
          <p14:tracePt t="18309" x="6405563" y="977900"/>
          <p14:tracePt t="18316" x="6440488" y="1104900"/>
          <p14:tracePt t="18342" x="6534150" y="1708150"/>
          <p14:tracePt t="18354" x="6559550" y="1809750"/>
          <p14:tracePt t="18358" x="6600825" y="1997075"/>
          <p14:tracePt t="18367" x="6610350" y="2108200"/>
          <p14:tracePt t="18373" x="6643688" y="2243138"/>
          <p14:tracePt t="18377" x="6669088" y="2371725"/>
          <p14:tracePt t="18388" x="6686550" y="2455863"/>
          <p14:tracePt t="18391" x="6704013" y="2557463"/>
          <p14:tracePt t="18399" x="6719888" y="2668588"/>
          <p14:tracePt t="18415" x="6745288" y="2830513"/>
          <p14:tracePt t="18438" x="6745288" y="2982913"/>
          <p14:tracePt t="18444" x="6754813" y="2990850"/>
          <p14:tracePt t="18450" x="6762750" y="3025775"/>
          <p14:tracePt t="18462" x="6762750" y="3041650"/>
          <p14:tracePt t="18472" x="6762750" y="3051175"/>
          <p14:tracePt t="18507" x="6762750" y="3059113"/>
          <p14:tracePt t="18520" x="6762750" y="3067050"/>
          <p14:tracePt t="18594" x="6770688" y="3067050"/>
          <p14:tracePt t="18612" x="6780213" y="3067050"/>
          <p14:tracePt t="18625" x="6788150" y="3067050"/>
          <p14:tracePt t="18680" x="6797675" y="3067050"/>
          <p14:tracePt t="18693" x="6805613" y="3067050"/>
          <p14:tracePt t="18744" x="6813550" y="3067050"/>
          <p14:tracePt t="18754" x="6823075" y="3067050"/>
          <p14:tracePt t="18770" x="6831013" y="3067050"/>
          <p14:tracePt t="18785" x="6838950" y="3076575"/>
          <p14:tracePt t="18799" x="6848475" y="3084513"/>
          <p14:tracePt t="18819" x="6856413" y="3084513"/>
          <p14:tracePt t="18833" x="6864350" y="3094038"/>
          <p14:tracePt t="18849" x="6873875" y="3094038"/>
          <p14:tracePt t="18867" x="6889750" y="3101975"/>
          <p14:tracePt t="18884" x="6889750" y="3109913"/>
          <p14:tracePt t="18899" x="6907213" y="3109913"/>
          <p14:tracePt t="18915" x="6907213" y="3119438"/>
          <p14:tracePt t="18934" x="6915150" y="3135313"/>
          <p14:tracePt t="18967" x="6915150" y="3144838"/>
          <p14:tracePt t="18977" x="6915150" y="3152775"/>
          <p14:tracePt t="19028" x="6907213" y="3152775"/>
          <p14:tracePt t="19048" x="6899275" y="3152775"/>
          <p14:tracePt t="19077" x="6899275" y="3144838"/>
          <p14:tracePt t="19082" x="6889750" y="3144838"/>
          <p14:tracePt t="21112" x="6899275" y="3160713"/>
          <p14:tracePt t="21120" x="6942138" y="3186113"/>
          <p14:tracePt t="21133" x="7000875" y="3238500"/>
          <p14:tracePt t="21153" x="7102475" y="3305175"/>
          <p14:tracePt t="21164" x="7112000" y="3322638"/>
          <p14:tracePt t="21180" x="7153275" y="3340100"/>
          <p14:tracePt t="21181" x="7170738" y="3348038"/>
          <p14:tracePt t="21189" x="7178675" y="3365500"/>
          <p14:tracePt t="21198" x="7204075" y="3382963"/>
          <p14:tracePt t="21224" x="7408863" y="3527425"/>
          <p14:tracePt t="21233" x="7467600" y="3568700"/>
          <p14:tracePt t="21243" x="7502525" y="3603625"/>
          <p14:tracePt t="21252" x="7553325" y="3636963"/>
          <p14:tracePt t="21270" x="7596188" y="3671888"/>
          <p14:tracePt t="21283" x="7612063" y="3697288"/>
          <p14:tracePt t="21299" x="7637463" y="3705225"/>
          <p14:tracePt t="21318" x="7672388" y="3738563"/>
          <p14:tracePt t="21332" x="7705725" y="3773488"/>
          <p14:tracePt t="21348" x="7748588" y="3816350"/>
          <p14:tracePt t="21367" x="7885113" y="3951288"/>
          <p14:tracePt t="21382" x="7969250" y="4052888"/>
          <p14:tracePt t="21401" x="8029575" y="4121150"/>
          <p14:tracePt t="21402" x="8080375" y="4164013"/>
          <p14:tracePt t="21416" x="8113713" y="4206875"/>
          <p14:tracePt t="21433" x="8139113" y="4240213"/>
          <p14:tracePt t="21450" x="8156575" y="4275138"/>
          <p14:tracePt t="21466" x="8181975" y="4316413"/>
          <p14:tracePt t="21482" x="8189913" y="4341813"/>
          <p14:tracePt t="21499" x="8199438" y="4376738"/>
          <p14:tracePt t="21517" x="8224838" y="4435475"/>
          <p14:tracePt t="21533" x="8224838" y="4470400"/>
          <p14:tracePt t="21550" x="8232775" y="4503738"/>
          <p14:tracePt t="21566" x="8258175" y="4564063"/>
          <p14:tracePt t="21583" x="8266113" y="4572000"/>
          <p14:tracePt t="21605" x="8275638" y="4597400"/>
          <p14:tracePt t="21612" x="8275638" y="4605338"/>
          <p14:tracePt t="21618" x="8275638" y="4614863"/>
          <p14:tracePt t="21633" x="8283575" y="4640263"/>
          <p14:tracePt t="21651" x="8301038" y="4673600"/>
          <p14:tracePt t="21667" x="8308975" y="4699000"/>
          <p14:tracePt t="21683" x="8308975" y="4716463"/>
          <p14:tracePt t="21701" x="8318500" y="4733925"/>
          <p14:tracePt t="21717" x="8318500" y="4749800"/>
          <p14:tracePt t="21733" x="8318500" y="4767263"/>
          <p14:tracePt t="21751" x="8318500" y="4792663"/>
          <p14:tracePt t="21766" x="8318500" y="4843463"/>
          <p14:tracePt t="21783" x="8318500" y="4919663"/>
          <p14:tracePt t="21801" x="8301038" y="5116513"/>
          <p14:tracePt t="21816" x="8291513" y="5183188"/>
          <p14:tracePt t="21833" x="8283575" y="5200650"/>
          <p14:tracePt t="21850" x="8275638" y="5218113"/>
          <p14:tracePt t="21865" x="8275638" y="5226050"/>
          <p14:tracePt t="21883" x="8266113" y="5243513"/>
          <p14:tracePt t="21917" x="8258175" y="5243513"/>
          <p14:tracePt t="21930" x="8250238" y="5243513"/>
          <p14:tracePt t="21936" x="8240713" y="5243513"/>
          <p14:tracePt t="21951" x="8232775" y="5243513"/>
          <p14:tracePt t="21965" x="8224838" y="5243513"/>
          <p14:tracePt t="21984" x="8215313" y="5243513"/>
          <p14:tracePt t="22000" x="8207375" y="5243513"/>
          <p14:tracePt t="22042" x="8215313" y="5243513"/>
          <p14:tracePt t="22050" x="8232775" y="5243513"/>
          <p14:tracePt t="22065" x="8301038" y="5218113"/>
          <p14:tracePt t="22083" x="8504238" y="5192713"/>
          <p14:tracePt t="22101" x="8793163" y="5149850"/>
          <p14:tracePt t="22116" x="8878888" y="5149850"/>
          <p14:tracePt t="22135" x="8937625" y="5149850"/>
          <p14:tracePt t="22150" x="8947150" y="5149850"/>
          <p14:tracePt t="22166" x="8963025" y="5141913"/>
          <p14:tracePt t="22209" x="8972550" y="5141913"/>
          <p14:tracePt t="22225" x="8980488" y="5141913"/>
          <p14:tracePt t="22356" x="8972550" y="5132388"/>
          <p14:tracePt t="22366" x="8921750" y="5073650"/>
          <p14:tracePt t="22389" x="8189913" y="4333875"/>
          <p14:tracePt t="22401" x="7859713" y="3960813"/>
          <p14:tracePt t="22418" x="7723188" y="3773488"/>
          <p14:tracePt t="22435" x="7604125" y="3636963"/>
          <p14:tracePt t="22450" x="7586663" y="3611563"/>
          <p14:tracePt t="22466" x="7578725" y="3603625"/>
          <p14:tracePt t="22483" x="7570788" y="3603625"/>
          <p14:tracePt t="22603" x="7570788" y="3594100"/>
          <p14:tracePt t="22634" x="7570788" y="3586163"/>
          <p14:tracePt t="22664" x="7570788" y="3578225"/>
          <p14:tracePt t="22686" x="7578725" y="3568700"/>
          <p14:tracePt t="22701" x="7629525" y="3543300"/>
          <p14:tracePt t="22705" x="7662863" y="3517900"/>
          <p14:tracePt t="22716" x="7740650" y="3492500"/>
          <p14:tracePt t="22734" x="8420100" y="3348038"/>
          <p14:tracePt t="22749" x="8785225" y="3322638"/>
          <p14:tracePt t="22765" x="8997950" y="3322638"/>
          <p14:tracePt t="22786" x="9201150" y="3355975"/>
          <p14:tracePt t="22792" x="9244013" y="3355975"/>
          <p14:tracePt t="22800" x="9269413" y="3355975"/>
          <p14:tracePt t="22803" x="9302750" y="3365500"/>
          <p14:tracePt t="22818" x="9320213" y="3365500"/>
          <p14:tracePt t="22833" x="9337675" y="3373438"/>
          <p14:tracePt t="22850" x="9345613" y="3373438"/>
          <p14:tracePt t="22867" x="9353550" y="3373438"/>
          <p14:tracePt t="22884" x="9353550" y="3382963"/>
          <p14:tracePt t="22900" x="9353550" y="3398838"/>
          <p14:tracePt t="22917" x="9209088" y="3484563"/>
          <p14:tracePt t="22918" x="8878888" y="3697288"/>
          <p14:tracePt t="22936" x="8215313" y="4130675"/>
          <p14:tracePt t="22940" x="7900988" y="4316413"/>
          <p14:tracePt t="22956" x="7604125" y="4470400"/>
          <p14:tracePt t="22964" x="7527925" y="4513263"/>
          <p14:tracePt t="22983" x="7366000" y="4605338"/>
          <p14:tracePt t="22999" x="7289800" y="4673600"/>
          <p14:tracePt t="23018" x="7229475" y="4733925"/>
          <p14:tracePt t="23033" x="7196138" y="4784725"/>
          <p14:tracePt t="23048" x="7153275" y="4835525"/>
          <p14:tracePt t="23067" x="7127875" y="4860925"/>
          <p14:tracePt t="23082" x="7119938" y="4886325"/>
          <p14:tracePt t="23099" x="7112000" y="4886325"/>
          <p14:tracePt t="23116" x="7112000" y="4903788"/>
          <p14:tracePt t="23232" x="7119938" y="4903788"/>
          <p14:tracePt t="23253" x="7127875" y="4903788"/>
          <p14:tracePt t="23261" x="7137400" y="4903788"/>
          <p14:tracePt t="23290" x="7145338" y="4903788"/>
          <p14:tracePt t="23296" x="7153275" y="4903788"/>
          <p14:tracePt t="23312" x="7162800" y="4903788"/>
          <p14:tracePt t="23323" x="7170738" y="4903788"/>
          <p14:tracePt t="23332" x="7178675" y="4903788"/>
          <p14:tracePt t="23363" x="7188200" y="4903788"/>
          <p14:tracePt t="23376" x="7196138" y="4911725"/>
          <p14:tracePt t="23383" x="7204075" y="4911725"/>
          <p14:tracePt t="23399" x="7221538" y="4919663"/>
          <p14:tracePt t="23417" x="7272338" y="4937125"/>
          <p14:tracePt t="23432" x="7323138" y="4954588"/>
          <p14:tracePt t="23450" x="7408863" y="4979988"/>
          <p14:tracePt t="23467" x="7545388" y="5022850"/>
          <p14:tracePt t="23483" x="7697788" y="5056188"/>
          <p14:tracePt t="23499" x="7885113" y="5073650"/>
          <p14:tracePt t="23517" x="8359775" y="5091113"/>
          <p14:tracePt t="23531" x="8777288" y="5091113"/>
          <p14:tracePt t="23553" x="9048750" y="5116513"/>
          <p14:tracePt t="23567" x="9244013" y="5124450"/>
          <p14:tracePt t="23583" x="9507538" y="5124450"/>
          <p14:tracePt t="23600" x="9728200" y="5132388"/>
          <p14:tracePt t="23617" x="9931400" y="5124450"/>
          <p14:tracePt t="23633" x="10025063" y="5116513"/>
          <p14:tracePt t="23654" x="10067925" y="5099050"/>
          <p14:tracePt t="23667" x="10075863" y="5091113"/>
          <p14:tracePt t="24384" x="10067925" y="5091113"/>
          <p14:tracePt t="24395" x="10067925" y="5081588"/>
          <p14:tracePt t="24415" x="10059988" y="5073650"/>
          <p14:tracePt t="24428" x="10059988" y="5064125"/>
          <p14:tracePt t="24759" x="9956800" y="5116513"/>
          <p14:tracePt t="24771" x="9601200" y="5302250"/>
          <p14:tracePt t="24782" x="9464675" y="5362575"/>
          <p14:tracePt t="24803" x="9183688" y="5497513"/>
          <p14:tracePt t="24809" x="9064625" y="5532438"/>
          <p14:tracePt t="24818" x="8937625" y="5583238"/>
          <p14:tracePt t="24821" x="8853488" y="5600700"/>
          <p14:tracePt t="24839" x="8658225" y="5634038"/>
          <p14:tracePt t="24854" x="8555038" y="5659438"/>
          <p14:tracePt t="24864" x="8410575" y="5676900"/>
          <p14:tracePt t="24875" x="8377238" y="5684838"/>
          <p14:tracePt t="24882" x="8318500" y="5694363"/>
          <p14:tracePt t="24901" x="8174038" y="5719763"/>
          <p14:tracePt t="24916" x="8139113" y="5727700"/>
          <p14:tracePt t="24931" x="8121650" y="5735638"/>
          <p14:tracePt t="24952" x="8105775" y="5735638"/>
          <p14:tracePt t="24966" x="8096250" y="5735638"/>
          <p14:tracePt t="26331" x="7875588" y="5634038"/>
          <p14:tracePt t="26340" x="7400925" y="5446713"/>
          <p14:tracePt t="26351" x="7043738" y="5276850"/>
          <p14:tracePt t="26356" x="6737350" y="5141913"/>
          <p14:tracePt t="26368" x="5921375" y="4683125"/>
          <p14:tracePt t="26377" x="5599113" y="4478338"/>
          <p14:tracePt t="26379" x="5114925" y="4181475"/>
          <p14:tracePt t="26389" x="4775200" y="3951288"/>
          <p14:tracePt t="26399" x="4486275" y="3748088"/>
          <p14:tracePt t="26420" x="3678238" y="2974975"/>
          <p14:tracePt t="26433" x="3414713" y="2574925"/>
          <p14:tracePt t="26450" x="3254375" y="2286000"/>
          <p14:tracePt t="26469" x="3092450" y="2005013"/>
          <p14:tracePt t="26482" x="3067050" y="1946275"/>
          <p14:tracePt t="26500" x="3067050" y="1928813"/>
          <p14:tracePt t="26579" x="3074988" y="1938338"/>
          <p14:tracePt t="26588" x="3084513" y="1946275"/>
          <p14:tracePt t="26616" x="3100388" y="1954213"/>
          <p14:tracePt t="26625" x="3117850" y="1971675"/>
          <p14:tracePt t="26639" x="3178175" y="2030413"/>
          <p14:tracePt t="26652" x="3254375" y="2108200"/>
          <p14:tracePt t="26667" x="3348038" y="2209800"/>
          <p14:tracePt t="26684" x="3389313" y="2260600"/>
          <p14:tracePt t="26729" x="3533775" y="2379663"/>
          <p14:tracePt t="26735" x="3543300" y="2387600"/>
          <p14:tracePt t="26752" x="3559175" y="2397125"/>
          <p14:tracePt t="26767" x="3559175" y="2405063"/>
          <p14:tracePt t="26782" x="3568700" y="2413000"/>
          <p14:tracePt t="26800" x="3576638" y="2413000"/>
          <p14:tracePt t="26812" x="3586163" y="24130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8F647-C3FD-8B0D-2177-35A64393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0" y="895739"/>
            <a:ext cx="3738715" cy="218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6AC6A-196E-056E-6815-227131D5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8" y="3245888"/>
            <a:ext cx="2937679" cy="3427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534D3-F7CA-C247-AF10-2D6E754C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864" y="895739"/>
            <a:ext cx="4746201" cy="5583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CE2AC9-3524-964A-0D65-2F0287967D6F}"/>
              </a:ext>
            </a:extLst>
          </p:cNvPr>
          <p:cNvSpPr txBox="1"/>
          <p:nvPr/>
        </p:nvSpPr>
        <p:spPr>
          <a:xfrm>
            <a:off x="3943385" y="359621"/>
            <a:ext cx="580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 TOTAL SALES BY DAY PART AND PRODUCT LINE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936A7-575A-1B27-F75C-A24251116C84}"/>
              </a:ext>
            </a:extLst>
          </p:cNvPr>
          <p:cNvSpPr txBox="1"/>
          <p:nvPr/>
        </p:nvSpPr>
        <p:spPr>
          <a:xfrm>
            <a:off x="88035" y="359621"/>
            <a:ext cx="342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 TOTAL SALES BY HOUR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84544-0360-DAB4-59F9-CD78E2AD011C}"/>
              </a:ext>
            </a:extLst>
          </p:cNvPr>
          <p:cNvSpPr txBox="1"/>
          <p:nvPr/>
        </p:nvSpPr>
        <p:spPr>
          <a:xfrm>
            <a:off x="9012797" y="1409766"/>
            <a:ext cx="3179203" cy="461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b="1" dirty="0"/>
              <a:t>INSIGHTS: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Peak sales occur in the evening   7 pm and afternoon hours.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Morning sales remain          consistently low across product lines.</a:t>
            </a:r>
          </a:p>
          <a:p>
            <a:pPr>
              <a:lnSpc>
                <a:spcPct val="150000"/>
              </a:lnSpc>
              <a:buNone/>
            </a:pPr>
            <a:r>
              <a:rPr lang="en-GB" dirty="0"/>
              <a:t>RECOMMENDATION: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Focus flash promotions in  evening and afternoon slots.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Introduce morning-special offers to lift early sales.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D93BEC-A60A-3516-82C7-669E1F6D04DB}"/>
              </a:ext>
            </a:extLst>
          </p:cNvPr>
          <p:cNvSpPr/>
          <p:nvPr/>
        </p:nvSpPr>
        <p:spPr>
          <a:xfrm>
            <a:off x="8942616" y="1045028"/>
            <a:ext cx="3179204" cy="531844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5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6884">
        <p:circle/>
      </p:transition>
    </mc:Choice>
    <mc:Fallback xmlns="">
      <p:transition spd="slow" advTm="26884">
        <p:circl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760" x="2235200" y="1741488"/>
          <p14:tracePt t="1768" x="2225675" y="1708150"/>
          <p14:tracePt t="1773" x="2208213" y="1674813"/>
          <p14:tracePt t="1781" x="2192338" y="1639888"/>
          <p14:tracePt t="1788" x="2174875" y="1614488"/>
          <p14:tracePt t="1795" x="2141538" y="1581150"/>
          <p14:tracePt t="1802" x="2065338" y="1512888"/>
          <p14:tracePt t="1817" x="1878013" y="1401763"/>
          <p14:tracePt t="1838" x="1589088" y="1189038"/>
          <p14:tracePt t="1850" x="1419225" y="1054100"/>
          <p14:tracePt t="1867" x="1317625" y="952500"/>
          <p14:tracePt t="1887" x="1214438" y="849313"/>
          <p14:tracePt t="1901" x="1181100" y="815975"/>
          <p14:tracePt t="1917" x="1173163" y="808038"/>
          <p14:tracePt t="1934" x="1163638" y="798513"/>
          <p14:tracePt t="1980" x="1163638" y="790575"/>
          <p14:tracePt t="1999" x="1163638" y="781050"/>
          <p14:tracePt t="2012" x="1189038" y="781050"/>
          <p14:tracePt t="2021" x="1214438" y="773113"/>
          <p14:tracePt t="2035" x="1249363" y="765175"/>
          <p14:tracePt t="2036" x="1325563" y="739775"/>
          <p14:tracePt t="2050" x="1520825" y="739775"/>
          <p14:tracePt t="2067" x="1997075" y="790575"/>
          <p14:tracePt t="2085" x="2276475" y="866775"/>
          <p14:tracePt t="2100" x="2616200" y="942975"/>
          <p14:tracePt t="2117" x="2778125" y="977900"/>
          <p14:tracePt t="2134" x="2965450" y="985838"/>
          <p14:tracePt t="2150" x="3016250" y="985838"/>
          <p14:tracePt t="2166" x="3033713" y="985838"/>
          <p14:tracePt t="2183" x="3049588" y="985838"/>
          <p14:tracePt t="2205" x="3059113" y="985838"/>
          <p14:tracePt t="2219" x="3067050" y="985838"/>
          <p14:tracePt t="3006" x="3203575" y="977900"/>
          <p14:tracePt t="3014" x="3441700" y="968375"/>
          <p14:tracePt t="3020" x="3662363" y="935038"/>
          <p14:tracePt t="3036" x="4060825" y="892175"/>
          <p14:tracePt t="3050" x="4306888" y="858838"/>
          <p14:tracePt t="3069" x="4494213" y="823913"/>
          <p14:tracePt t="3069" x="4646613" y="823913"/>
          <p14:tracePt t="3085" x="4826000" y="798513"/>
          <p14:tracePt t="3100" x="4970463" y="765175"/>
          <p14:tracePt t="3120" x="5122863" y="730250"/>
          <p14:tracePt t="3134" x="5191125" y="722313"/>
          <p14:tracePt t="3150" x="5216525" y="722313"/>
          <p14:tracePt t="3168" x="5224463" y="722313"/>
          <p14:tracePt t="3185" x="5233988" y="722313"/>
          <p14:tracePt t="3264" x="5249863" y="722313"/>
          <p14:tracePt t="3282" x="5267325" y="722313"/>
          <p14:tracePt t="3300" x="5276850" y="722313"/>
          <p14:tracePt t="3315" x="5292725" y="722313"/>
          <p14:tracePt t="3326" x="5310188" y="722313"/>
          <p14:tracePt t="3340" x="5327650" y="722313"/>
          <p14:tracePt t="3350" x="5335588" y="722313"/>
          <p14:tracePt t="3369" x="5360988" y="730250"/>
          <p14:tracePt t="3383" x="5360988" y="739775"/>
          <p14:tracePt t="3401" x="5386388" y="739775"/>
          <p14:tracePt t="3419" x="5394325" y="747713"/>
          <p14:tracePt t="3433" x="5403850" y="747713"/>
          <p14:tracePt t="3450" x="5411788" y="755650"/>
          <p14:tracePt t="3469" x="5429250" y="765175"/>
          <p14:tracePt t="3876" x="5505450" y="765175"/>
          <p14:tracePt t="3890" x="5700713" y="798513"/>
          <p14:tracePt t="3906" x="5827713" y="815975"/>
          <p14:tracePt t="3910" x="5989638" y="823913"/>
          <p14:tracePt t="3916" x="6091238" y="823913"/>
          <p14:tracePt t="3933" x="6176963" y="823913"/>
          <p14:tracePt t="3956" x="6405563" y="808038"/>
          <p14:tracePt t="3962" x="6456363" y="808038"/>
          <p14:tracePt t="3970" x="6499225" y="790575"/>
          <p14:tracePt t="3984" x="6584950" y="790575"/>
          <p14:tracePt t="4002" x="6626225" y="790575"/>
          <p14:tracePt t="4034" x="6635750" y="790575"/>
          <p14:tracePt t="4053" x="6643688" y="790575"/>
          <p14:tracePt t="4082" x="6653213" y="790575"/>
          <p14:tracePt t="4116" x="6661150" y="790575"/>
          <p14:tracePt t="4133" x="6669088" y="790575"/>
          <p14:tracePt t="4141" x="6669088" y="798513"/>
          <p14:tracePt t="4159" x="6678613" y="798513"/>
          <p14:tracePt t="4167" x="6686550" y="808038"/>
          <p14:tracePt t="4200" x="6694488" y="815975"/>
          <p14:tracePt t="4212" x="6704013" y="815975"/>
          <p14:tracePt t="4239" x="6711950" y="815975"/>
          <p14:tracePt t="4267" x="6711950" y="823913"/>
          <p14:tracePt t="4527" x="6813550" y="823913"/>
          <p14:tracePt t="4534" x="6924675" y="823913"/>
          <p14:tracePt t="4550" x="7204075" y="823913"/>
          <p14:tracePt t="4568" x="7527925" y="823913"/>
          <p14:tracePt t="4583" x="7654925" y="823913"/>
          <p14:tracePt t="4601" x="7773988" y="823913"/>
          <p14:tracePt t="4618" x="7900988" y="815975"/>
          <p14:tracePt t="4635" x="7969250" y="815975"/>
          <p14:tracePt t="4651" x="8070850" y="815975"/>
          <p14:tracePt t="4677" x="8232775" y="815975"/>
          <p14:tracePt t="4691" x="8326438" y="833438"/>
          <p14:tracePt t="4694" x="8343900" y="833438"/>
          <p14:tracePt t="4703" x="8377238" y="833438"/>
          <p14:tracePt t="4710" x="8402638" y="833438"/>
          <p14:tracePt t="4718" x="8410575" y="833438"/>
          <p14:tracePt t="4733" x="8462963" y="833438"/>
          <p14:tracePt t="4752" x="8478838" y="833438"/>
          <p14:tracePt t="4756" x="8496300" y="833438"/>
          <p14:tracePt t="4762" x="8504238" y="823913"/>
          <p14:tracePt t="4771" x="8521700" y="823913"/>
          <p14:tracePt t="4783" x="8539163" y="815975"/>
          <p14:tracePt t="4801" x="8564563" y="808038"/>
          <p14:tracePt t="4817" x="8589963" y="808038"/>
          <p14:tracePt t="4834" x="8615363" y="798513"/>
          <p14:tracePt t="4850" x="8640763" y="798513"/>
          <p14:tracePt t="4869" x="8674100" y="790575"/>
          <p14:tracePt t="4883" x="8699500" y="790575"/>
          <p14:tracePt t="4901" x="8709025" y="790575"/>
          <p14:tracePt t="4918" x="8742363" y="790575"/>
          <p14:tracePt t="4934" x="8767763" y="790575"/>
          <p14:tracePt t="4950" x="8793163" y="790575"/>
          <p14:tracePt t="4967" x="8828088" y="790575"/>
          <p14:tracePt t="4982" x="8843963" y="790575"/>
          <p14:tracePt t="5004" x="8878888" y="798513"/>
          <p14:tracePt t="5018" x="8921750" y="808038"/>
          <p14:tracePt t="5034" x="8972550" y="823913"/>
          <p14:tracePt t="5051" x="9074150" y="841375"/>
          <p14:tracePt t="5067" x="9158288" y="866775"/>
          <p14:tracePt t="5083" x="9193213" y="874713"/>
          <p14:tracePt t="5103" x="9226550" y="892175"/>
          <p14:tracePt t="5117" x="9236075" y="892175"/>
          <p14:tracePt t="5133" x="9244013" y="900113"/>
          <p14:tracePt t="5151" x="9251950" y="900113"/>
          <p14:tracePt t="5167" x="9261475" y="909638"/>
          <p14:tracePt t="5183" x="9269413" y="909638"/>
          <p14:tracePt t="5217" x="9277350" y="909638"/>
          <p14:tracePt t="5231" x="9286875" y="909638"/>
          <p14:tracePt t="5639" x="9005888" y="917575"/>
          <p14:tracePt t="5652" x="7961313" y="942975"/>
          <p14:tracePt t="5667" x="6915150" y="1003300"/>
          <p14:tracePt t="5684" x="5827713" y="1147763"/>
          <p14:tracePt t="5686" x="5368925" y="1274763"/>
          <p14:tracePt t="5709" x="4070350" y="1682750"/>
          <p14:tracePt t="5717" x="3763963" y="1809750"/>
          <p14:tracePt t="5720" x="3322638" y="2014538"/>
          <p14:tracePt t="5727" x="2940050" y="2166938"/>
          <p14:tracePt t="5735" x="2668588" y="2260600"/>
          <p14:tracePt t="5750" x="2557463" y="2311400"/>
          <p14:tracePt t="5771" x="2301875" y="2405063"/>
          <p14:tracePt t="5798" x="2301875" y="2413000"/>
          <p14:tracePt t="5803" x="2301875" y="2422525"/>
          <p14:tracePt t="6051" x="2055813" y="2489200"/>
          <p14:tracePt t="6057" x="1971675" y="2516188"/>
          <p14:tracePt t="6067" x="1639888" y="2592388"/>
          <p14:tracePt t="6084" x="1290638" y="2660650"/>
          <p14:tracePt t="6101" x="1095375" y="2668588"/>
          <p14:tracePt t="6118" x="892175" y="2668588"/>
          <p14:tracePt t="6119" x="806450" y="2643188"/>
          <p14:tracePt t="6136" x="696913" y="2608263"/>
          <p14:tracePt t="6151" x="577850" y="2557463"/>
          <p14:tracePt t="6167" x="476250" y="2498725"/>
          <p14:tracePt t="6184" x="357188" y="2379663"/>
          <p14:tracePt t="6200" x="306388" y="2252663"/>
          <p14:tracePt t="6219" x="306388" y="1997075"/>
          <p14:tracePt t="6225" x="331788" y="1852613"/>
          <p14:tracePt t="6235" x="365125" y="1766888"/>
          <p14:tracePt t="6250" x="466725" y="1597025"/>
          <p14:tracePt t="6268" x="603250" y="1427163"/>
          <p14:tracePt t="6271" x="722313" y="1360488"/>
          <p14:tracePt t="6286" x="1036638" y="1266825"/>
          <p14:tracePt t="6300" x="1462088" y="1249363"/>
          <p14:tracePt t="6317" x="1733550" y="1300163"/>
          <p14:tracePt t="6334" x="2311400" y="1452563"/>
          <p14:tracePt t="6350" x="2481263" y="1530350"/>
          <p14:tracePt t="6368" x="2676525" y="1657350"/>
          <p14:tracePt t="6372" x="2770188" y="1751013"/>
          <p14:tracePt t="6375" x="2838450" y="1852613"/>
          <p14:tracePt t="6383" x="2879725" y="1963738"/>
          <p14:tracePt t="6400" x="2947988" y="2328863"/>
          <p14:tracePt t="6419" x="2955925" y="2752725"/>
          <p14:tracePt t="6434" x="2889250" y="3000375"/>
          <p14:tracePt t="6450" x="2811463" y="3170238"/>
          <p14:tracePt t="6470" x="2735263" y="3263900"/>
          <p14:tracePt t="6484" x="2719388" y="3279775"/>
          <p14:tracePt t="6500" x="2709863" y="3289300"/>
          <p14:tracePt t="6520" x="2701925" y="3289300"/>
          <p14:tracePt t="6589" x="2701925" y="3279775"/>
          <p14:tracePt t="6606" x="2719388" y="3279775"/>
          <p14:tracePt t="6611" x="2727325" y="3279775"/>
          <p14:tracePt t="6619" x="2752725" y="3263900"/>
          <p14:tracePt t="6634" x="2811463" y="3238500"/>
          <p14:tracePt t="6650" x="2871788" y="3238500"/>
          <p14:tracePt t="6671" x="3160713" y="3305175"/>
          <p14:tracePt t="6683" x="3594100" y="3467100"/>
          <p14:tracePt t="6700" x="4121150" y="3756025"/>
          <p14:tracePt t="6718" x="4579938" y="4037013"/>
          <p14:tracePt t="6719" x="4775200" y="4138613"/>
          <p14:tracePt t="6733" x="4953000" y="4240213"/>
          <p14:tracePt t="6751" x="5122863" y="4351338"/>
          <p14:tracePt t="6769" x="5241925" y="4445000"/>
          <p14:tracePt t="6783" x="5292725" y="4478338"/>
          <p14:tracePt t="6800" x="5343525" y="4529138"/>
          <p14:tracePt t="6819" x="5421313" y="4597400"/>
          <p14:tracePt t="6833" x="5472113" y="4673600"/>
          <p14:tracePt t="6851" x="5522913" y="4741863"/>
          <p14:tracePt t="6867" x="5607050" y="4843463"/>
          <p14:tracePt t="6884" x="5649913" y="4886325"/>
          <p14:tracePt t="6902" x="5683250" y="4919663"/>
          <p14:tracePt t="6919" x="5692775" y="4929188"/>
          <p14:tracePt t="6933" x="5692775" y="4937125"/>
          <p14:tracePt t="6951" x="5708650" y="4946650"/>
          <p14:tracePt t="6967" x="5718175" y="4946650"/>
          <p14:tracePt t="6982" x="5761038" y="4962525"/>
          <p14:tracePt t="7000" x="5802313" y="4972050"/>
          <p14:tracePt t="7018" x="5845175" y="4972050"/>
          <p14:tracePt t="7034" x="5862638" y="4972050"/>
          <p14:tracePt t="7051" x="5870575" y="4972050"/>
          <p14:tracePt t="7068" x="5888038" y="4972050"/>
          <p14:tracePt t="7084" x="5895975" y="4972050"/>
          <p14:tracePt t="7100" x="5905500" y="4972050"/>
          <p14:tracePt t="7117" x="5913438" y="4972050"/>
          <p14:tracePt t="7141" x="5921375" y="4972050"/>
          <p14:tracePt t="7172" x="5930900" y="4972050"/>
          <p14:tracePt t="7197" x="5938838" y="4972050"/>
          <p14:tracePt t="7205" x="5946775" y="4972050"/>
          <p14:tracePt t="7315" x="5956300" y="4972050"/>
          <p14:tracePt t="7324" x="5964238" y="4962525"/>
          <p14:tracePt t="7332" x="5972175" y="4937125"/>
          <p14:tracePt t="7355" x="6040438" y="4835525"/>
          <p14:tracePt t="7364" x="6075363" y="4775200"/>
          <p14:tracePt t="7370" x="6116638" y="4708525"/>
          <p14:tracePt t="7385" x="6184900" y="4579938"/>
          <p14:tracePt t="7386" x="6219825" y="4529138"/>
          <p14:tracePt t="7401" x="6261100" y="4486275"/>
          <p14:tracePt t="7417" x="6270625" y="4470400"/>
          <p14:tracePt t="7434" x="6270625" y="4452938"/>
          <p14:tracePt t="7450" x="6278563" y="4452938"/>
          <p14:tracePt t="7467" x="6286500" y="4452938"/>
          <p14:tracePt t="7483" x="6286500" y="4445000"/>
          <p14:tracePt t="7607" x="6278563" y="4445000"/>
          <p14:tracePt t="7630" x="6270625" y="4470400"/>
          <p14:tracePt t="7638" x="6253163" y="4486275"/>
          <p14:tracePt t="7653" x="6210300" y="4521200"/>
          <p14:tracePt t="7667" x="6176963" y="4554538"/>
          <p14:tracePt t="7684" x="6126163" y="4589463"/>
          <p14:tracePt t="7702" x="5997575" y="4622800"/>
          <p14:tracePt t="7716" x="5880100" y="4648200"/>
          <p14:tracePt t="7733" x="5827713" y="4665663"/>
          <p14:tracePt t="7751" x="5761038" y="4683125"/>
          <p14:tracePt t="7767" x="5726113" y="4699000"/>
          <p14:tracePt t="7787" x="5657850" y="4733925"/>
          <p14:tracePt t="7801" x="5624513" y="4759325"/>
          <p14:tracePt t="7817" x="5591175" y="4784725"/>
          <p14:tracePt t="7839" x="5497513" y="4843463"/>
          <p14:tracePt t="7843" x="5446713" y="4860925"/>
          <p14:tracePt t="7850" x="5378450" y="4903788"/>
          <p14:tracePt t="7867" x="5267325" y="4962525"/>
          <p14:tracePt t="7895" x="5183188" y="5005388"/>
          <p14:tracePt t="7903" x="5173663" y="5005388"/>
          <p14:tracePt t="7913" x="5173663" y="5013325"/>
          <p14:tracePt t="7919" x="5165725" y="5013325"/>
          <p14:tracePt t="7935" x="5157788" y="5013325"/>
          <p14:tracePt t="7939" x="5148263" y="5013325"/>
          <p14:tracePt t="7946" x="5140325" y="5013325"/>
          <p14:tracePt t="7957" x="5089525" y="4929188"/>
          <p14:tracePt t="7962" x="5038725" y="4759325"/>
          <p14:tracePt t="7968" x="4953000" y="4445000"/>
          <p14:tracePt t="7989" x="4884738" y="3867150"/>
          <p14:tracePt t="8001" x="4851400" y="3416300"/>
          <p14:tracePt t="8017" x="4843463" y="3211513"/>
          <p14:tracePt t="8042" x="4843463" y="3008313"/>
          <p14:tracePt t="8053" x="4843463" y="2965450"/>
          <p14:tracePt t="8066" x="4843463" y="2957513"/>
          <p14:tracePt t="8138" x="4843463" y="2982913"/>
          <p14:tracePt t="8156" x="4818063" y="3314700"/>
          <p14:tracePt t="8163" x="4808538" y="3441700"/>
          <p14:tracePt t="8170" x="4800600" y="3586163"/>
          <p14:tracePt t="8187" x="4775200" y="3748088"/>
          <p14:tracePt t="8194" x="4765675" y="3806825"/>
          <p14:tracePt t="8213" x="4732338" y="3986213"/>
          <p14:tracePt t="8221" x="4706938" y="4130675"/>
          <p14:tracePt t="8231" x="4699000" y="4197350"/>
          <p14:tracePt t="8250" x="4656138" y="4419600"/>
          <p14:tracePt t="8267" x="4646613" y="4513263"/>
          <p14:tracePt t="8284" x="4638675" y="4648200"/>
          <p14:tracePt t="8300" x="4621213" y="4741863"/>
          <p14:tracePt t="8323" x="4613275" y="4810125"/>
          <p14:tracePt t="8325" x="4605338" y="4818063"/>
          <p14:tracePt t="8346" x="4605338" y="4835525"/>
          <p14:tracePt t="8359" x="4605338" y="4843463"/>
          <p14:tracePt t="8368" x="4595813" y="4852988"/>
          <p14:tracePt t="8383" x="4595813" y="4868863"/>
          <p14:tracePt t="8399" x="4595813" y="4911725"/>
          <p14:tracePt t="8420" x="4587875" y="4972050"/>
          <p14:tracePt t="8435" x="4579938" y="4987925"/>
          <p14:tracePt t="8450" x="4579938" y="5005388"/>
          <p14:tracePt t="8474" x="4579938" y="5013325"/>
          <p14:tracePt t="8489" x="4579938" y="5022850"/>
          <p14:tracePt t="8500" x="4579938" y="5048250"/>
          <p14:tracePt t="8518" x="4570413" y="5099050"/>
          <p14:tracePt t="8535" x="4562475" y="5251450"/>
          <p14:tracePt t="8550" x="4562475" y="5362575"/>
          <p14:tracePt t="8568" x="4562475" y="5413375"/>
          <p14:tracePt t="8583" x="4562475" y="5421313"/>
          <p14:tracePt t="8601" x="4562475" y="5430838"/>
          <p14:tracePt t="8618" x="4562475" y="5438775"/>
          <p14:tracePt t="8635" x="4562475" y="5464175"/>
          <p14:tracePt t="8651" x="4562475" y="5497513"/>
          <p14:tracePt t="8668" x="4562475" y="5524500"/>
          <p14:tracePt t="8684" x="4562475" y="5532438"/>
          <p14:tracePt t="8700" x="4562475" y="5540375"/>
          <p14:tracePt t="9045" x="4570413" y="5497513"/>
          <p14:tracePt t="9054" x="4587875" y="5430838"/>
          <p14:tracePt t="9068" x="4656138" y="5243513"/>
          <p14:tracePt t="9084" x="4732338" y="4911725"/>
          <p14:tracePt t="9103" x="4818063" y="4452938"/>
          <p14:tracePt t="9117" x="4868863" y="4181475"/>
          <p14:tracePt t="9133" x="4894263" y="3925888"/>
          <p14:tracePt t="9151" x="4910138" y="3687763"/>
          <p14:tracePt t="9168" x="4935538" y="3568700"/>
          <p14:tracePt t="9184" x="4935538" y="3543300"/>
          <p14:tracePt t="9202" x="4962525" y="3517900"/>
          <p14:tracePt t="9217" x="4962525" y="3509963"/>
          <p14:tracePt t="9234" x="4962525" y="3502025"/>
          <p14:tracePt t="9672" x="4987925" y="3475038"/>
          <p14:tracePt t="9682" x="5029200" y="3433763"/>
          <p14:tracePt t="9690" x="5080000" y="3382963"/>
          <p14:tracePt t="9701" x="5183188" y="3289300"/>
          <p14:tracePt t="9717" x="5284788" y="3195638"/>
          <p14:tracePt t="9735" x="5353050" y="3135313"/>
          <p14:tracePt t="9738" x="5378450" y="3109913"/>
          <p14:tracePt t="9751" x="5403850" y="3076575"/>
          <p14:tracePt t="9767" x="5421313" y="3059113"/>
          <p14:tracePt t="9788" x="5429250" y="3051175"/>
          <p14:tracePt t="9807" x="5437188" y="3041650"/>
          <p14:tracePt t="9830" x="5446713" y="3041650"/>
          <p14:tracePt t="12917" x="5446713" y="2990850"/>
          <p14:tracePt t="12931" x="5446713" y="2897188"/>
          <p14:tracePt t="12939" x="5437188" y="2871788"/>
          <p14:tracePt t="12950" x="5411788" y="2855913"/>
          <p14:tracePt t="12966" x="5378450" y="2830513"/>
          <p14:tracePt t="12985" x="5165725" y="2770188"/>
          <p14:tracePt t="13001" x="4699000" y="2633663"/>
          <p14:tracePt t="13016" x="4476750" y="2557463"/>
          <p14:tracePt t="13035" x="4230688" y="2481263"/>
          <p14:tracePt t="13035" x="4070350" y="2438400"/>
          <p14:tracePt t="13049" x="3789363" y="2387600"/>
          <p14:tracePt t="13067" x="3525838" y="2354263"/>
          <p14:tracePt t="13084" x="3016250" y="2278063"/>
          <p14:tracePt t="13100" x="2709863" y="2217738"/>
          <p14:tracePt t="13117" x="2413000" y="2166938"/>
          <p14:tracePt t="13135" x="1911350" y="2039938"/>
          <p14:tracePt t="13149" x="1647825" y="1971675"/>
          <p14:tracePt t="13168" x="1274763" y="1844675"/>
          <p14:tracePt t="13184" x="1095375" y="1784350"/>
          <p14:tracePt t="13200" x="935038" y="1733550"/>
          <p14:tracePt t="13218" x="815975" y="1716088"/>
          <p14:tracePt t="13220" x="755650" y="1700213"/>
          <p14:tracePt t="13234" x="688975" y="1674813"/>
          <p14:tracePt t="13250" x="560388" y="1631950"/>
          <p14:tracePt t="13267" x="373063" y="1581150"/>
          <p14:tracePt t="13285" x="152400" y="1520825"/>
          <p14:tracePt t="13300" x="58738" y="1495425"/>
          <p14:tracePt t="13560" x="42863" y="2192338"/>
          <p14:tracePt t="13570" x="93663" y="2209800"/>
          <p14:tracePt t="13584" x="195263" y="2217738"/>
          <p14:tracePt t="13600" x="347663" y="2184400"/>
          <p14:tracePt t="13619" x="688975" y="1809750"/>
          <p14:tracePt t="13635" x="773113" y="1581150"/>
          <p14:tracePt t="13650" x="806450" y="1360488"/>
          <p14:tracePt t="13671" x="790575" y="1173163"/>
          <p14:tracePt t="13676" x="781050" y="1096963"/>
          <p14:tracePt t="13686" x="747713" y="1044575"/>
          <p14:tracePt t="13702" x="696913" y="935038"/>
          <p14:tracePt t="13717" x="646113" y="909638"/>
          <p14:tracePt t="13734" x="636588" y="892175"/>
          <p14:tracePt t="13750" x="603250" y="900113"/>
          <p14:tracePt t="13768" x="544513" y="960438"/>
          <p14:tracePt t="13770" x="492125" y="1054100"/>
          <p14:tracePt t="13783" x="441325" y="1155700"/>
          <p14:tracePt t="13801" x="400050" y="1427163"/>
          <p14:tracePt t="13818" x="433388" y="1649413"/>
          <p14:tracePt t="13834" x="466725" y="1733550"/>
          <p14:tracePt t="13851" x="517525" y="1801813"/>
          <p14:tracePt t="13872" x="560388" y="1844675"/>
          <p14:tracePt t="13878" x="569913" y="1852613"/>
          <p14:tracePt t="13891" x="585788" y="1870075"/>
          <p14:tracePt t="13900" x="603250" y="1878013"/>
          <p14:tracePt t="13940" x="611188" y="1885950"/>
          <p14:tracePt t="13963" x="620713" y="1895475"/>
          <p14:tracePt t="13973" x="628650" y="1895475"/>
          <p14:tracePt t="13984" x="628650" y="1903413"/>
          <p14:tracePt t="14003" x="654050" y="1903413"/>
          <p14:tracePt t="14018" x="696913" y="1911350"/>
          <p14:tracePt t="14034" x="849313" y="1938338"/>
          <p14:tracePt t="14050" x="1095375" y="1989138"/>
          <p14:tracePt t="14070" x="1444625" y="2098675"/>
          <p14:tracePt t="14083" x="1606550" y="2141538"/>
          <p14:tracePt t="14100" x="1809750" y="2184400"/>
          <p14:tracePt t="14118" x="1997075" y="2235200"/>
          <p14:tracePt t="14134" x="2055813" y="2252663"/>
          <p14:tracePt t="14150" x="2098675" y="2260600"/>
          <p14:tracePt t="14169" x="2124075" y="2268538"/>
          <p14:tracePt t="14198" x="2132013" y="2268538"/>
          <p14:tracePt t="14204" x="2141538" y="2278063"/>
          <p14:tracePt t="14217" x="2149475" y="2286000"/>
          <p14:tracePt t="14234" x="2174875" y="2293938"/>
          <p14:tracePt t="14255" x="2208213" y="2311400"/>
          <p14:tracePt t="14263" x="2217738" y="2328863"/>
          <p14:tracePt t="14268" x="2235200" y="2336800"/>
          <p14:tracePt t="14274" x="2251075" y="2336800"/>
          <p14:tracePt t="14283" x="2260600" y="2336800"/>
          <p14:tracePt t="14302" x="2293938" y="2344738"/>
          <p14:tracePt t="14307" x="2301875" y="2354263"/>
          <p14:tracePt t="14311" x="2327275" y="2354263"/>
          <p14:tracePt t="14319" x="2344738" y="2371725"/>
          <p14:tracePt t="14334" x="2370138" y="2379663"/>
          <p14:tracePt t="14355" x="2430463" y="2405063"/>
          <p14:tracePt t="14361" x="2446338" y="2405063"/>
          <p14:tracePt t="14365" x="2489200" y="2413000"/>
          <p14:tracePt t="14384" x="2549525" y="2438400"/>
          <p14:tracePt t="14402" x="2719388" y="2481263"/>
          <p14:tracePt t="14416" x="2828925" y="2506663"/>
          <p14:tracePt t="14433" x="2922588" y="2541588"/>
          <p14:tracePt t="14451" x="2998788" y="2541588"/>
          <p14:tracePt t="14467" x="3024188" y="2549525"/>
          <p14:tracePt t="14484" x="3067050" y="2557463"/>
          <p14:tracePt t="14503" x="3109913" y="2574925"/>
          <p14:tracePt t="14518" x="3143250" y="2582863"/>
          <p14:tracePt t="14520" x="3178175" y="2592388"/>
          <p14:tracePt t="14533" x="3203575" y="2600325"/>
          <p14:tracePt t="14553" x="3338513" y="2625725"/>
          <p14:tracePt t="14577" x="3533775" y="2686050"/>
          <p14:tracePt t="14582" x="3586163" y="2701925"/>
          <p14:tracePt t="14590" x="3662363" y="2727325"/>
          <p14:tracePt t="14602" x="3848100" y="2795588"/>
          <p14:tracePt t="14616" x="4052888" y="2846388"/>
          <p14:tracePt t="14635" x="4222750" y="2881313"/>
          <p14:tracePt t="14651" x="4240213" y="2889250"/>
          <p14:tracePt t="14667" x="4256088" y="2897188"/>
          <p14:tracePt t="14685" x="4256088" y="2906713"/>
          <p14:tracePt t="14702" x="4265613" y="2906713"/>
          <p14:tracePt t="14733" x="4273550" y="2914650"/>
          <p14:tracePt t="14744" x="4273550" y="2922588"/>
          <p14:tracePt t="14788" x="4273550" y="2932113"/>
          <p14:tracePt t="14799" x="4273550" y="2940050"/>
          <p14:tracePt t="14815" x="4273550" y="2949575"/>
          <p14:tracePt t="14898" x="4273550" y="2957513"/>
          <p14:tracePt t="15515" x="4367213" y="3094038"/>
          <p14:tracePt t="15528" x="4570413" y="3509963"/>
          <p14:tracePt t="15537" x="4630738" y="3687763"/>
          <p14:tracePt t="15568" x="4757738" y="4249738"/>
          <p14:tracePt t="15580" x="4765675" y="4368800"/>
          <p14:tracePt t="15588" x="4765675" y="4503738"/>
          <p14:tracePt t="15600" x="4740275" y="4683125"/>
          <p14:tracePt t="15617" x="4699000" y="4818063"/>
          <p14:tracePt t="15634" x="4613275" y="5064125"/>
          <p14:tracePt t="15651" x="4562475" y="5183188"/>
          <p14:tracePt t="15668" x="4537075" y="5276850"/>
          <p14:tracePt t="15687" x="4503738" y="5337175"/>
          <p14:tracePt t="15690" x="4503738" y="5345113"/>
          <p14:tracePt t="15701" x="4494213" y="5362575"/>
          <p14:tracePt t="15718" x="4468813" y="5405438"/>
          <p14:tracePt t="15721" x="4468813" y="5421313"/>
          <p14:tracePt t="15726" x="4460875" y="5446713"/>
          <p14:tracePt t="15734" x="4460875" y="5481638"/>
          <p14:tracePt t="15741" x="4435475" y="5514975"/>
          <p14:tracePt t="15749" x="4435475" y="5540375"/>
          <p14:tracePt t="15768" x="4418013" y="5557838"/>
          <p14:tracePt t="15773" x="4418013" y="5575300"/>
          <p14:tracePt t="15791" x="4410075" y="5583238"/>
          <p14:tracePt t="15801" x="4410075" y="5591175"/>
          <p14:tracePt t="15820" x="4410075" y="5600700"/>
          <p14:tracePt t="15835" x="4410075" y="5626100"/>
          <p14:tracePt t="15850" x="4418013" y="5668963"/>
          <p14:tracePt t="15866" x="4425950" y="5702300"/>
          <p14:tracePt t="15886" x="4435475" y="5735638"/>
          <p14:tracePt t="15893" x="4435475" y="5745163"/>
          <p14:tracePt t="15915" x="4443413" y="5753100"/>
          <p14:tracePt t="15923" x="4443413" y="5761038"/>
          <p14:tracePt t="15935" x="4443413" y="5770563"/>
          <p14:tracePt t="15950" x="4443413" y="5778500"/>
          <p14:tracePt t="15972" x="4460875" y="5846763"/>
          <p14:tracePt t="15979" x="4486275" y="5880100"/>
          <p14:tracePt t="15991" x="4562475" y="5991225"/>
          <p14:tracePt t="15999" x="4587875" y="6042025"/>
          <p14:tracePt t="16021" x="4664075" y="6110288"/>
          <p14:tracePt t="16035" x="4714875" y="6143625"/>
          <p14:tracePt t="16049" x="4757738" y="6169025"/>
          <p14:tracePt t="16067" x="4783138" y="6178550"/>
          <p14:tracePt t="16084" x="4919663" y="6186488"/>
          <p14:tracePt t="16100" x="5132388" y="6169025"/>
          <p14:tracePt t="16118" x="5421313" y="6127750"/>
          <p14:tracePt t="16118" x="5548313" y="6084888"/>
          <p14:tracePt t="16133" x="5692775" y="6034088"/>
          <p14:tracePt t="16150" x="5761038" y="5999163"/>
          <p14:tracePt t="16169" x="5811838" y="5957888"/>
          <p14:tracePt t="16183" x="5827713" y="5922963"/>
          <p14:tracePt t="16200" x="5837238" y="5905500"/>
          <p14:tracePt t="16221" x="5862638" y="5872163"/>
          <p14:tracePt t="16234" x="5870575" y="5864225"/>
          <p14:tracePt t="16250" x="5870575" y="5854700"/>
          <p14:tracePt t="16269" x="5888038" y="5838825"/>
          <p14:tracePt t="16283" x="5888038" y="5829300"/>
          <p14:tracePt t="16300" x="5895975" y="5829300"/>
          <p14:tracePt t="16317" x="5895975" y="5821363"/>
          <p14:tracePt t="16334" x="5905500" y="5813425"/>
          <p14:tracePt t="16366" x="5913438" y="5813425"/>
          <p14:tracePt t="16371" x="5913438" y="5803900"/>
          <p14:tracePt t="16380" x="5913438" y="5795963"/>
          <p14:tracePt t="16391" x="5921375" y="5795963"/>
          <p14:tracePt t="16420" x="5930900" y="5795963"/>
          <p14:tracePt t="16432" x="5938838" y="5795963"/>
          <p14:tracePt t="16532" x="5930900" y="5795963"/>
          <p14:tracePt t="16547" x="5921375" y="5795963"/>
          <p14:tracePt t="16553" x="5905500" y="5803900"/>
          <p14:tracePt t="16568" x="5811838" y="5838825"/>
          <p14:tracePt t="16584" x="5591175" y="5932488"/>
          <p14:tracePt t="16601" x="5183188" y="6016625"/>
          <p14:tracePt t="16608" x="5054600" y="6024563"/>
          <p14:tracePt t="16616" x="4962525" y="6024563"/>
          <p14:tracePt t="16624" x="4902200" y="6024563"/>
          <p14:tracePt t="16632" x="4894263" y="6024563"/>
          <p14:tracePt t="16656" x="4884738" y="6024563"/>
          <p14:tracePt t="16668" x="4876800" y="6024563"/>
          <p14:tracePt t="16683" x="4868863" y="5991225"/>
          <p14:tracePt t="16703" x="4945063" y="5694363"/>
          <p14:tracePt t="16711" x="5003800" y="5575300"/>
          <p14:tracePt t="16715" x="5140325" y="5405438"/>
          <p14:tracePt t="16726" x="5241925" y="5311775"/>
          <p14:tracePt t="16733" x="5360988" y="5251450"/>
          <p14:tracePt t="16757" x="5794375" y="5149850"/>
          <p14:tracePt t="16762" x="5870575" y="5149850"/>
          <p14:tracePt t="16764" x="5956300" y="5149850"/>
          <p14:tracePt t="16782" x="6194425" y="5183188"/>
          <p14:tracePt t="16788" x="6245225" y="5208588"/>
          <p14:tracePt t="16797" x="6321425" y="5226050"/>
          <p14:tracePt t="16804" x="6346825" y="5251450"/>
          <p14:tracePt t="16816" x="6380163" y="5302250"/>
          <p14:tracePt t="16834" x="6389688" y="5319713"/>
          <p14:tracePt t="16855" x="6405563" y="5362575"/>
          <p14:tracePt t="16859" x="6405563" y="5387975"/>
          <p14:tracePt t="16865" x="6405563" y="5395913"/>
          <p14:tracePt t="16873" x="6423025" y="5456238"/>
          <p14:tracePt t="16884" x="6430963" y="5497513"/>
          <p14:tracePt t="16901" x="6516688" y="5735638"/>
          <p14:tracePt t="16902" x="6559550" y="5854700"/>
          <p14:tracePt t="16917" x="6643688" y="6016625"/>
          <p14:tracePt t="16934" x="6669088" y="6076950"/>
          <p14:tracePt t="16953" x="6678613" y="6110288"/>
          <p14:tracePt t="16973" x="6678613" y="6118225"/>
          <p14:tracePt t="16988" x="6678613" y="6127750"/>
          <p14:tracePt t="18767" x="6678613" y="6110288"/>
          <p14:tracePt t="18775" x="6678613" y="5999163"/>
          <p14:tracePt t="18783" x="6678613" y="5846763"/>
          <p14:tracePt t="18803" x="6610350" y="5456238"/>
          <p14:tracePt t="18816" x="6575425" y="5319713"/>
          <p14:tracePt t="18834" x="6559550" y="5218113"/>
          <p14:tracePt t="18853" x="6559550" y="5099050"/>
          <p14:tracePt t="18867" x="6559550" y="5038725"/>
          <p14:tracePt t="18882" x="6559550" y="4987925"/>
          <p14:tracePt t="18903" x="6559550" y="4878388"/>
          <p14:tracePt t="18917" x="6559550" y="4775200"/>
          <p14:tracePt t="18932" x="6550025" y="4546600"/>
          <p14:tracePt t="18950" x="6534150" y="4333875"/>
          <p14:tracePt t="18968" x="6534150" y="4189413"/>
          <p14:tracePt t="18984" x="6534150" y="4156075"/>
          <p14:tracePt t="18986" x="6534150" y="4146550"/>
          <p14:tracePt t="19000" x="6534150" y="4130675"/>
          <p14:tracePt t="19017" x="6534150" y="4113213"/>
          <p14:tracePt t="19035" x="6534150" y="4105275"/>
          <p14:tracePt t="19036" x="6542088" y="4105275"/>
          <p14:tracePt t="19062" x="6542088" y="4095750"/>
          <p14:tracePt t="19069" x="6542088" y="4087813"/>
          <p14:tracePt t="19095" x="6542088" y="4079875"/>
          <p14:tracePt t="21155" x="6534150" y="4070350"/>
          <p14:tracePt t="21163" x="6473825" y="4011613"/>
          <p14:tracePt t="21175" x="6329363" y="3841750"/>
          <p14:tracePt t="21183" x="6176963" y="3671888"/>
          <p14:tracePt t="21211" x="5888038" y="3390900"/>
          <p14:tracePt t="21217" x="5811838" y="3297238"/>
          <p14:tracePt t="21227" x="5768975" y="3246438"/>
          <p14:tracePt t="21237" x="5743575" y="3211513"/>
          <p14:tracePt t="21256" x="5708650" y="3152775"/>
          <p14:tracePt t="21261" x="5700713" y="3144838"/>
          <p14:tracePt t="21269" x="5700713" y="3135313"/>
          <p14:tracePt t="21278" x="5700713" y="3127375"/>
          <p14:tracePt t="21282" x="5692775" y="3127375"/>
          <p14:tracePt t="21300" x="5683250" y="3127375"/>
          <p14:tracePt t="21339" x="5675313" y="3127375"/>
          <p14:tracePt t="21353" x="5667375" y="3127375"/>
          <p14:tracePt t="21368" x="5657850" y="3127375"/>
          <p14:tracePt t="21391" x="5641975" y="3135313"/>
          <p14:tracePt t="21404" x="5624513" y="3152775"/>
          <p14:tracePt t="21417" x="5573713" y="3195638"/>
          <p14:tracePt t="21433" x="5530850" y="3238500"/>
          <p14:tracePt t="21451" x="5472113" y="3305175"/>
          <p14:tracePt t="21468" x="5437188" y="3348038"/>
          <p14:tracePt t="21484" x="5394325" y="3382963"/>
          <p14:tracePt t="21500" x="5343525" y="3424238"/>
          <p14:tracePt t="21517" x="5267325" y="3502025"/>
          <p14:tracePt t="21534" x="5241925" y="3535363"/>
          <p14:tracePt t="21551" x="5208588" y="3560763"/>
          <p14:tracePt t="21567" x="5165725" y="3594100"/>
          <p14:tracePt t="21583" x="5157788" y="3603625"/>
          <p14:tracePt t="21602" x="5140325" y="3603625"/>
          <p14:tracePt t="21617" x="5132388" y="3611563"/>
          <p14:tracePt t="21634" x="5122863" y="3611563"/>
          <p14:tracePt t="21652" x="5199063" y="3467100"/>
          <p14:tracePt t="21667" x="5649913" y="3170238"/>
          <p14:tracePt t="21684" x="5938838" y="3119438"/>
          <p14:tracePt t="21701" x="6303963" y="3254375"/>
          <p14:tracePt t="21717" x="6524625" y="3449638"/>
          <p14:tracePt t="21733" x="6694488" y="3679825"/>
          <p14:tracePt t="21752" x="6889750" y="4291013"/>
          <p14:tracePt t="21766" x="6958013" y="4699000"/>
          <p14:tracePt t="21783" x="6932613" y="5073650"/>
          <p14:tracePt t="21801" x="6719888" y="5507038"/>
          <p14:tracePt t="21816" x="6550025" y="5684838"/>
          <p14:tracePt t="21833" x="6245225" y="5846763"/>
          <p14:tracePt t="21852" x="5819775" y="5922963"/>
          <p14:tracePt t="21866" x="5581650" y="5922963"/>
          <p14:tracePt t="21883" x="5421313" y="5889625"/>
          <p14:tracePt t="21902" x="5318125" y="5727700"/>
          <p14:tracePt t="21918" x="5224463" y="5380038"/>
          <p14:tracePt t="21934" x="5216525" y="4946650"/>
          <p14:tracePt t="21951" x="5480050" y="4121150"/>
          <p14:tracePt t="21967" x="5649913" y="3908425"/>
          <p14:tracePt t="21984" x="5853113" y="3832225"/>
          <p14:tracePt t="22003" x="6083300" y="3883025"/>
          <p14:tracePt t="22016" x="6167438" y="4011613"/>
          <p14:tracePt t="22033" x="6235700" y="4214813"/>
          <p14:tracePt t="22052" x="6210300" y="4529138"/>
          <p14:tracePt t="22066" x="6126163" y="4724400"/>
          <p14:tracePt t="22085" x="6024563" y="4860925"/>
          <p14:tracePt t="22101" x="5972175" y="4911725"/>
          <p14:tracePt t="22116" x="5921375" y="4954588"/>
          <p14:tracePt t="22134" x="5895975" y="4979988"/>
          <p14:tracePt t="22150" x="5880100" y="4979988"/>
          <p14:tracePt t="22166" x="5880100" y="4987925"/>
          <p14:tracePt t="22184" x="5870575" y="4997450"/>
          <p14:tracePt t="22277" x="5862638" y="4997450"/>
          <p14:tracePt t="23309" x="5761038" y="5064125"/>
          <p14:tracePt t="23323" x="5505450" y="5260975"/>
          <p14:tracePt t="23333" x="5403850" y="5370513"/>
          <p14:tracePt t="23350" x="5054600" y="5651500"/>
          <p14:tracePt t="23367" x="4818063" y="5778500"/>
          <p14:tracePt t="23385" x="4587875" y="5880100"/>
          <p14:tracePt t="23401" x="4503738" y="5889625"/>
          <p14:tracePt t="23416" x="4476750" y="5889625"/>
          <p14:tracePt t="23435" x="4468813" y="5889625"/>
          <p14:tracePt t="23450" x="4451350" y="5880100"/>
          <p14:tracePt t="23467" x="4435475" y="5795963"/>
          <p14:tracePt t="23487" x="4400550" y="5132388"/>
          <p14:tracePt t="23503" x="4511675" y="4767263"/>
          <p14:tracePt t="23517" x="4587875" y="4605338"/>
          <p14:tracePt t="23535" x="4681538" y="4503738"/>
          <p14:tracePt t="23536" x="4724400" y="4478338"/>
          <p14:tracePt t="23552" x="4859338" y="4460875"/>
          <p14:tracePt t="23559" x="4987925" y="4503738"/>
          <p14:tracePt t="23567" x="5097463" y="4572000"/>
          <p14:tracePt t="23570" x="5259388" y="4708525"/>
          <p14:tracePt t="23578" x="5411788" y="4894263"/>
          <p14:tracePt t="23586" x="5538788" y="5048250"/>
          <p14:tracePt t="23600" x="5632450" y="5268913"/>
          <p14:tracePt t="23617" x="5735638" y="5668963"/>
          <p14:tracePt t="23634" x="5743575" y="5915025"/>
          <p14:tracePt t="23636" x="5743575" y="6016625"/>
          <p14:tracePt t="23650" x="5700713" y="6186488"/>
          <p14:tracePt t="23667" x="5649913" y="6272213"/>
          <p14:tracePt t="23689" x="5565775" y="6381750"/>
          <p14:tracePt t="23695" x="5487988" y="6416675"/>
          <p14:tracePt t="23712" x="5327650" y="6475413"/>
          <p14:tracePt t="23722" x="5122863" y="6483350"/>
          <p14:tracePt t="23735" x="4978400" y="6457950"/>
          <p14:tracePt t="23750" x="4826000" y="6356350"/>
          <p14:tracePt t="23766" x="4673600" y="6135688"/>
          <p14:tracePt t="23788" x="4579938" y="5778500"/>
          <p14:tracePt t="23800" x="4605338" y="5575300"/>
          <p14:tracePt t="23816" x="4689475" y="5430838"/>
          <p14:tracePt t="23836" x="5029200" y="5235575"/>
          <p14:tracePt t="23850" x="5310188" y="5175250"/>
          <p14:tracePt t="23866" x="5487988" y="5157788"/>
          <p14:tracePt t="23884" x="5675313" y="5243513"/>
          <p14:tracePt t="23900" x="5761038" y="5387975"/>
          <p14:tracePt t="23921" x="5827713" y="5684838"/>
          <p14:tracePt t="23926" x="5827713" y="5788025"/>
          <p14:tracePt t="23934" x="5827713" y="5854700"/>
          <p14:tracePt t="23950" x="5811838" y="5940425"/>
          <p14:tracePt t="23965" x="5735638" y="6092825"/>
          <p14:tracePt t="23984" x="5607050" y="6297613"/>
          <p14:tracePt t="24000" x="5505450" y="6381750"/>
          <p14:tracePt t="24019" x="5403850" y="6450013"/>
          <p14:tracePt t="24021" x="5378450" y="6457950"/>
          <p14:tracePt t="24035" x="5353050" y="6467475"/>
          <p14:tracePt t="24050" x="5343525" y="6467475"/>
          <p14:tracePt t="24067" x="5335588" y="6467475"/>
          <p14:tracePt t="24084" x="5327650" y="6467475"/>
          <p14:tracePt t="24100" x="5327650" y="6457950"/>
          <p14:tracePt t="24117" x="5318125" y="6424613"/>
          <p14:tracePt t="24133" x="5310188" y="6373813"/>
          <p14:tracePt t="24150" x="5318125" y="6211888"/>
          <p14:tracePt t="24167" x="5327650" y="6178550"/>
          <p14:tracePt t="24183" x="5335588" y="6178550"/>
          <p14:tracePt t="24200" x="5335588" y="6169025"/>
          <p14:tracePt t="24217" x="5335588" y="6161088"/>
          <p14:tracePt t="24260" x="5327650" y="6161088"/>
          <p14:tracePt t="24269" x="5310188" y="6169025"/>
          <p14:tracePt t="24284" x="5284788" y="6169025"/>
          <p14:tracePt t="24300" x="5233988" y="6161088"/>
          <p14:tracePt t="24320" x="5106988" y="6076950"/>
          <p14:tracePt t="24334" x="5029200" y="5897563"/>
          <p14:tracePt t="24349" x="5029200" y="5684838"/>
          <p14:tracePt t="24369" x="5122863" y="5456238"/>
          <p14:tracePt t="24383" x="5148263" y="5413375"/>
          <p14:tracePt t="24399" x="5173663" y="5395913"/>
          <p14:tracePt t="24416" x="5183188" y="5387975"/>
          <p14:tracePt t="24453" x="5191125" y="5387975"/>
          <p14:tracePt t="24506" x="5191125" y="5395913"/>
          <p14:tracePt t="24532" x="5191125" y="54054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5F41-EB57-2CE5-3B7E-76115CBF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💡  KEY INSIGHTS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AF95CAA-1EF8-779C-A7C7-04E024047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1790239"/>
            <a:ext cx="11103428" cy="430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 C shows the fastest sales growth, while Branch A lags.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&amp; Beverages and Sports &amp; Travel are the most profitable product lines.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is heavily dependent on top-tier customers.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method preference varies by city (E-Wallets in Yangon, Cash in Naypyitaw).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Gender influences monthly sales trends (males &amp; females peak differently).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 purchases within 30 days are common → strong loyalty.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Weekends (esp. Saturday) dominate sales, while Monday is weakest.</a:t>
            </a:r>
          </a:p>
        </p:txBody>
      </p:sp>
    </p:spTree>
    <p:extLst>
      <p:ext uri="{BB962C8B-B14F-4D97-AF65-F5344CB8AC3E}">
        <p14:creationId xmlns:p14="http://schemas.microsoft.com/office/powerpoint/2010/main" val="810210989"/>
      </p:ext>
    </p:extLst>
  </p:cSld>
  <p:clrMapOvr>
    <a:masterClrMapping/>
  </p:clrMapOvr>
  <p:transition spd="slow" advTm="28583">
    <p:wheel spokes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47C9-CCF4-F43A-5F5C-6984BCAF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📊 </a:t>
            </a:r>
            <a:r>
              <a:rPr lang="en-GB" dirty="0"/>
              <a:t>CONCLUSION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9D7B978-7D5F-18F6-CDA1-02D645239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75" y="2261807"/>
            <a:ext cx="10888825" cy="307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Walmart’s growth is driven by certain branches and categories.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small group of high-value customers contribute most revenue.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Shopping behavior differs across city, gender, customer type, and day of week.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weekend sales highlight demand peaks, but weekdays need attention.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Repeat purchases show strong loyalty, but long-term retention still needs improvement.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50507"/>
      </p:ext>
    </p:extLst>
  </p:cSld>
  <p:clrMapOvr>
    <a:masterClrMapping/>
  </p:clrMapOvr>
  <p:transition spd="slow" advTm="23017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FD7A-537D-B480-398B-A31DCFFA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3324"/>
            <a:ext cx="10353762" cy="1257300"/>
          </a:xfrm>
        </p:spPr>
        <p:txBody>
          <a:bodyPr/>
          <a:lstStyle/>
          <a:p>
            <a:r>
              <a:rPr lang="en-IN" dirty="0"/>
              <a:t>🚀 </a:t>
            </a:r>
            <a:r>
              <a:rPr lang="en-GB" dirty="0"/>
              <a:t>RECOMMENDATION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83D9EB-C813-FF63-986F-86C493665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318" y="1523392"/>
            <a:ext cx="12474895" cy="492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Replicate Branch C’s successful strategies in weaker branches.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profitable product lines and cross-sell with weaker categories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loyalty programs for high spenders and bundles for low spenders.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city-specific payment promotions (E-Wallet cashback in Yangon, Cash offers in Naypyitaw).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repeat buyers with 30-day loyalty/subscription schemes.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gender-targeted seasonal campaigns (cosmetics vs gadgets).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Monday flash deals to tackle the weakest day and strengthen midweek promotions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Recognize and reward top 5 customers with exclusive VIP perks.</a:t>
            </a:r>
          </a:p>
        </p:txBody>
      </p:sp>
    </p:spTree>
    <p:extLst>
      <p:ext uri="{BB962C8B-B14F-4D97-AF65-F5344CB8AC3E}">
        <p14:creationId xmlns:p14="http://schemas.microsoft.com/office/powerpoint/2010/main" val="1057451244"/>
      </p:ext>
    </p:extLst>
  </p:cSld>
  <p:clrMapOvr>
    <a:masterClrMapping/>
  </p:clrMapOvr>
  <p:transition spd="slow" advTm="29396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B1B39-28BA-D395-7FFD-9F0F762BED9F}"/>
              </a:ext>
            </a:extLst>
          </p:cNvPr>
          <p:cNvSpPr txBox="1"/>
          <p:nvPr/>
        </p:nvSpPr>
        <p:spPr>
          <a:xfrm>
            <a:off x="3266880" y="2687215"/>
            <a:ext cx="5658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5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3570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5768">
        <p15:prstTrans prst="origami"/>
      </p:transition>
    </mc:Choice>
    <mc:Fallback xmlns="">
      <p:transition spd="slow" advTm="576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72CF-D01A-BE1E-E59B-31310A38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59009"/>
            <a:ext cx="10353762" cy="1257300"/>
          </a:xfrm>
        </p:spPr>
        <p:txBody>
          <a:bodyPr/>
          <a:lstStyle/>
          <a:p>
            <a:r>
              <a:rPr lang="en-GB" dirty="0"/>
              <a:t>CONTENTS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0EA28-70B5-C497-42B0-6CF57C388B67}"/>
              </a:ext>
            </a:extLst>
          </p:cNvPr>
          <p:cNvSpPr txBox="1"/>
          <p:nvPr/>
        </p:nvSpPr>
        <p:spPr>
          <a:xfrm>
            <a:off x="653143" y="1098291"/>
            <a:ext cx="2939141" cy="630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       INTRODUCTION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      BUSINESS PROBLEM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1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4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5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6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7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8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9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600" dirty="0"/>
              <a:t>TASK 10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GB" sz="1500" dirty="0"/>
              <a:t>ADDITIONAL INFO</a:t>
            </a:r>
          </a:p>
          <a:p>
            <a:pPr>
              <a:lnSpc>
                <a:spcPct val="150000"/>
              </a:lnSpc>
            </a:pPr>
            <a:r>
              <a:rPr lang="en-GB" sz="1500" dirty="0"/>
              <a:t>       </a:t>
            </a:r>
            <a:r>
              <a:rPr lang="en-GB" sz="1600" dirty="0"/>
              <a:t>INSIGHTS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       CONCLUSION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       RECOMMENDATION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       </a:t>
            </a:r>
            <a:r>
              <a:rPr lang="en-GB" sz="1600" dirty="0">
                <a:solidFill>
                  <a:srgbClr val="FFC000"/>
                </a:solidFill>
              </a:rPr>
              <a:t>LINKS</a:t>
            </a:r>
          </a:p>
          <a:p>
            <a:endParaRPr lang="en-GB" sz="1500" dirty="0"/>
          </a:p>
          <a:p>
            <a:endParaRPr lang="en-GB" sz="1500" dirty="0"/>
          </a:p>
          <a:p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12270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"/>
    </mc:Choice>
    <mc:Fallback xmlns="">
      <p:transition spd="slow" advTm="43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83154-B828-331F-4F8D-4277EA621680}"/>
              </a:ext>
            </a:extLst>
          </p:cNvPr>
          <p:cNvSpPr txBox="1"/>
          <p:nvPr/>
        </p:nvSpPr>
        <p:spPr>
          <a:xfrm>
            <a:off x="2951584" y="3028890"/>
            <a:ext cx="6288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FULL SQL SCRIPT 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Segoe Print" panose="02000600000000000000" pitchFamily="2" charset="0"/>
                <a:cs typeface="Courier New" panose="02070309020205020404" pitchFamily="49" charset="0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task_1-10_full_sql_script</a:t>
            </a:r>
            <a:endParaRPr lang="en-IN" sz="2000" dirty="0">
              <a:solidFill>
                <a:srgbClr val="0070C0"/>
              </a:solidFill>
              <a:latin typeface="Segoe Print" panose="020006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A7BE7-9F33-5636-7BCD-85C9201B0362}"/>
              </a:ext>
            </a:extLst>
          </p:cNvPr>
          <p:cNvSpPr txBox="1"/>
          <p:nvPr/>
        </p:nvSpPr>
        <p:spPr>
          <a:xfrm>
            <a:off x="5176934" y="2221220"/>
            <a:ext cx="1838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endParaRPr lang="en-IN" sz="32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5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6"/>
    </mc:Choice>
    <mc:Fallback xmlns="">
      <p:transition spd="slow" advTm="3256"/>
    </mc:Fallback>
  </mc:AlternateContent>
  <p:extLst>
    <p:ext uri="{3A86A75C-4F4B-4683-9AE1-C65F6400EC91}">
      <p14:laserTraceLst xmlns:p14="http://schemas.microsoft.com/office/powerpoint/2010/main">
        <p14:tracePtLst>
          <p14:tracePt t="2252" x="1911350" y="1827213"/>
          <p14:tracePt t="2262" x="1776413" y="1682750"/>
          <p14:tracePt t="2269" x="1554163" y="1436688"/>
          <p14:tracePt t="2284" x="935038" y="823913"/>
          <p14:tracePt t="2302" x="611188" y="450850"/>
          <p14:tracePt t="2302" x="534988" y="331788"/>
          <p14:tracePt t="2318" x="357188" y="762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4D43-9CA6-A19D-380A-5BFED4B9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74" y="450979"/>
            <a:ext cx="10353762" cy="1257300"/>
          </a:xfrm>
        </p:spPr>
        <p:txBody>
          <a:bodyPr/>
          <a:lstStyle/>
          <a:p>
            <a:r>
              <a:rPr lang="en-GB" dirty="0"/>
              <a:t>INTRODUCTION</a:t>
            </a: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BB8EB2-F010-50FE-A777-5913401A4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83" y="1958437"/>
            <a:ext cx="11896531" cy="294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Walmart is a major retail chain operating across multiple cities.</a:t>
            </a: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covers transactions with customer demographics, product lines, sales and payments.</a:t>
            </a: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 Apply advanced SQL techniques to analyze the data.</a:t>
            </a:r>
          </a:p>
          <a:p>
            <a:pPr marL="342900" marR="0" lvl="0" indent="-34290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Outcome: Generate actionable insights on sales, customer behavior, and  operations.</a:t>
            </a:r>
          </a:p>
        </p:txBody>
      </p:sp>
    </p:spTree>
    <p:extLst>
      <p:ext uri="{BB962C8B-B14F-4D97-AF65-F5344CB8AC3E}">
        <p14:creationId xmlns:p14="http://schemas.microsoft.com/office/powerpoint/2010/main" val="29910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038"/>
    </mc:Choice>
    <mc:Fallback xmlns="">
      <p:transition advTm="22038"/>
    </mc:Fallback>
  </mc:AlternateContent>
  <p:extLst>
    <p:ext uri="{3A86A75C-4F4B-4683-9AE1-C65F6400EC91}">
      <p14:laserTraceLst xmlns:p14="http://schemas.microsoft.com/office/powerpoint/2010/main">
        <p14:tracePtLst>
          <p14:tracePt t="488" x="9236075" y="4784725"/>
          <p14:tracePt t="496" x="9117013" y="4699000"/>
          <p14:tracePt t="501" x="9005888" y="4614863"/>
          <p14:tracePt t="517" x="8709025" y="4368800"/>
          <p14:tracePt t="535" x="7935913" y="3875088"/>
          <p14:tracePt t="549" x="7672388" y="3781425"/>
          <p14:tracePt t="556" x="7153275" y="3629025"/>
          <p14:tracePt t="565" x="6924675" y="3568700"/>
          <p14:tracePt t="591" x="6430963" y="3459163"/>
          <p14:tracePt t="609" x="5972175" y="3373438"/>
          <p14:tracePt t="616" x="5870575" y="3348038"/>
          <p14:tracePt t="641" x="5530850" y="3340100"/>
          <p14:tracePt t="643" x="5454650" y="3340100"/>
          <p14:tracePt t="661" x="5327650" y="3322638"/>
          <p14:tracePt t="670" x="5310188" y="3322638"/>
          <p14:tracePt t="688" x="5276850" y="3314700"/>
          <p14:tracePt t="707" x="5267325" y="3314700"/>
          <p14:tracePt t="965" x="5080000" y="3279775"/>
          <p14:tracePt t="974" x="4621213" y="3186113"/>
          <p14:tracePt t="983" x="4418013" y="3127375"/>
          <p14:tracePt t="1006" x="3746500" y="2932113"/>
          <p14:tracePt t="1016" x="3636963" y="2881313"/>
          <p14:tracePt t="1018" x="3492500" y="2855913"/>
          <p14:tracePt t="1033" x="3152775" y="2770188"/>
          <p14:tracePt t="1060" x="2786063" y="2693988"/>
          <p14:tracePt t="1066" x="2752725" y="2686050"/>
          <p14:tracePt t="1083" x="2676525" y="2660650"/>
          <p14:tracePt t="1105" x="2600325" y="2625725"/>
          <p14:tracePt t="1117" x="2582863" y="2617788"/>
          <p14:tracePt t="1134" x="2565400" y="2600325"/>
          <p14:tracePt t="1149" x="2557463" y="2592388"/>
          <p14:tracePt t="1168" x="2549525" y="2582863"/>
          <p14:tracePt t="1184" x="2540000" y="2574925"/>
          <p14:tracePt t="1276" x="2540000" y="2566988"/>
          <p14:tracePt t="1303" x="2532063" y="2557463"/>
          <p14:tracePt t="1346" x="2524125" y="2557463"/>
          <p14:tracePt t="1358" x="2524125" y="2549525"/>
          <p14:tracePt t="1366" x="2514600" y="2549525"/>
          <p14:tracePt t="1384" x="2489200" y="2524125"/>
          <p14:tracePt t="1402" x="2387600" y="2455863"/>
          <p14:tracePt t="1418" x="2166938" y="2354263"/>
          <p14:tracePt t="1433" x="1997075" y="2268538"/>
          <p14:tracePt t="1455" x="1835150" y="2184400"/>
          <p14:tracePt t="1465" x="1776413" y="2149475"/>
          <p14:tracePt t="1473" x="1758950" y="2141538"/>
          <p14:tracePt t="1483" x="1749425" y="2124075"/>
          <p14:tracePt t="1503" x="1716088" y="2108200"/>
          <p14:tracePt t="1518" x="1698625" y="2090738"/>
          <p14:tracePt t="1536" x="1690688" y="2082800"/>
          <p14:tracePt t="1550" x="1682750" y="2073275"/>
          <p14:tracePt t="1567" x="1665288" y="2065338"/>
          <p14:tracePt t="1584" x="1665288" y="2055813"/>
          <p14:tracePt t="1600" x="1647825" y="2039938"/>
          <p14:tracePt t="1617" x="1639888" y="2039938"/>
          <p14:tracePt t="1634" x="1631950" y="2022475"/>
          <p14:tracePt t="1652" x="1622425" y="2014538"/>
          <p14:tracePt t="1668" x="1614488" y="2005013"/>
          <p14:tracePt t="1684" x="1606550" y="19970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F97B-996C-4BD6-3E5D-27D96AF8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PROBLEM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292AFEB-D5A1-E540-5A9D-09455200A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95" y="2124620"/>
            <a:ext cx="11206065" cy="294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Walmart aims to optimize sales strategies using historical transaction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covers branches, customer types, payment methods, and product 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MySQL queries are applied for deeper exploration.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Focus: sales performance, customer segmentation, and product trends.</a:t>
            </a:r>
          </a:p>
        </p:txBody>
      </p:sp>
    </p:spTree>
    <p:extLst>
      <p:ext uri="{BB962C8B-B14F-4D97-AF65-F5344CB8AC3E}">
        <p14:creationId xmlns:p14="http://schemas.microsoft.com/office/powerpoint/2010/main" val="41645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167"/>
    </mc:Choice>
    <mc:Fallback xmlns="">
      <p:transition advTm="261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12" y="-80866"/>
            <a:ext cx="11838894" cy="1275184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1</a:t>
            </a:r>
            <a:endParaRPr lang="en-US" sz="4000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F17CF-9128-E13F-C44E-D02C3CDC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3084"/>
            <a:ext cx="7912360" cy="622452"/>
          </a:xfrm>
        </p:spPr>
        <p:txBody>
          <a:bodyPr>
            <a:noAutofit/>
          </a:bodyPr>
          <a:lstStyle/>
          <a:p>
            <a:r>
              <a:rPr lang="en-GB" sz="2100" dirty="0"/>
              <a:t>IDENTIFYING THE TOP BRANCH BY SALES GROWTH RATE</a:t>
            </a:r>
            <a:endParaRPr lang="en-IN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F4CF4-4805-74EB-5A53-1FD3B8F2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657" y="60820"/>
            <a:ext cx="3787181" cy="2266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B8195B-EDEC-504B-CA8C-5B8349FE8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12" y="1799882"/>
            <a:ext cx="7306660" cy="4231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08B1C0-DEA6-0F94-5C3B-348127625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781" y="2480070"/>
            <a:ext cx="4273420" cy="390206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EB2EA04-B0FC-C5CF-DC3A-BCFDAEA34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12" y="6235548"/>
            <a:ext cx="569478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BRANCH C HAS STRONGEST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REPLICATE ITS STRATEGIES IN WEAKER BRANCHES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245"/>
    </mc:Choice>
    <mc:Fallback xmlns="">
      <p:transition advTm="24245"/>
    </mc:Fallback>
  </mc:AlternateContent>
  <p:extLst>
    <p:ext uri="{3A86A75C-4F4B-4683-9AE1-C65F6400EC91}">
      <p14:laserTraceLst xmlns:p14="http://schemas.microsoft.com/office/powerpoint/2010/main">
        <p14:tracePtLst>
          <p14:tracePt t="867" x="5735638" y="2498725"/>
          <p14:tracePt t="873" x="5089525" y="2387600"/>
          <p14:tracePt t="881" x="4833938" y="2328863"/>
          <p14:tracePt t="905" x="3992563" y="2159000"/>
          <p14:tracePt t="920" x="3389313" y="2005013"/>
          <p14:tracePt t="933" x="2778125" y="1819275"/>
          <p14:tracePt t="950" x="2106613" y="1597025"/>
          <p14:tracePt t="967" x="1384300" y="1317625"/>
          <p14:tracePt t="983" x="1104900" y="1181100"/>
          <p14:tracePt t="1000" x="892175" y="1054100"/>
          <p14:tracePt t="1016" x="696913" y="917575"/>
          <p14:tracePt t="1033" x="620713" y="849313"/>
          <p14:tracePt t="1055" x="517525" y="747713"/>
          <p14:tracePt t="1060" x="492125" y="722313"/>
          <p14:tracePt t="1070" x="458788" y="696913"/>
          <p14:tracePt t="1085" x="382588" y="636588"/>
          <p14:tracePt t="1088" x="357188" y="628650"/>
          <p14:tracePt t="1103" x="271463" y="577850"/>
          <p14:tracePt t="1116" x="212725" y="527050"/>
          <p14:tracePt t="1134" x="169863" y="484188"/>
          <p14:tracePt t="1152" x="144463" y="450850"/>
          <p14:tracePt t="1167" x="127000" y="441325"/>
          <p14:tracePt t="1183" x="119063" y="433388"/>
          <p14:tracePt t="1203" x="111125" y="425450"/>
          <p14:tracePt t="1224" x="101600" y="425450"/>
          <p14:tracePt t="1238" x="101600" y="415925"/>
          <p14:tracePt t="1250" x="101600" y="407988"/>
          <p14:tracePt t="1313" x="101600" y="415925"/>
          <p14:tracePt t="1324" x="101600" y="425450"/>
          <p14:tracePt t="1332" x="101600" y="441325"/>
          <p14:tracePt t="1352" x="119063" y="484188"/>
          <p14:tracePt t="1366" x="136525" y="519113"/>
          <p14:tracePt t="1383" x="152400" y="552450"/>
          <p14:tracePt t="1400" x="220663" y="646113"/>
          <p14:tracePt t="1416" x="246063" y="696913"/>
          <p14:tracePt t="1433" x="288925" y="730250"/>
          <p14:tracePt t="1450" x="322263" y="773113"/>
          <p14:tracePt t="1466" x="339725" y="790575"/>
          <p14:tracePt t="1483" x="365125" y="808038"/>
          <p14:tracePt t="1506" x="425450" y="866775"/>
          <p14:tracePt t="1515" x="433388" y="884238"/>
          <p14:tracePt t="1534" x="466725" y="917575"/>
          <p14:tracePt t="1550" x="492125" y="960438"/>
          <p14:tracePt t="1566" x="509588" y="968375"/>
          <p14:tracePt t="1584" x="517525" y="985838"/>
          <p14:tracePt t="1600" x="534988" y="1003300"/>
          <p14:tracePt t="1616" x="544513" y="1003300"/>
          <p14:tracePt t="1634" x="560388" y="1028700"/>
          <p14:tracePt t="1650" x="569913" y="1036638"/>
          <p14:tracePt t="1666" x="595313" y="1062038"/>
          <p14:tracePt t="1683" x="620713" y="1079500"/>
          <p14:tracePt t="1700" x="704850" y="1130300"/>
          <p14:tracePt t="1716" x="798513" y="1173163"/>
          <p14:tracePt t="1733" x="892175" y="1216025"/>
          <p14:tracePt t="1750" x="1044575" y="1300163"/>
          <p14:tracePt t="1766" x="1120775" y="1343025"/>
          <p14:tracePt t="1786" x="1223963" y="1376363"/>
          <p14:tracePt t="1799" x="1231900" y="1385888"/>
          <p14:tracePt t="1816" x="1265238" y="1401763"/>
          <p14:tracePt t="1843" x="1274763" y="1401763"/>
          <p14:tracePt t="1850" x="1282700" y="1411288"/>
          <p14:tracePt t="1908" x="1290638" y="1411288"/>
          <p14:tracePt t="1924" x="1300163" y="1411288"/>
          <p14:tracePt t="2849" x="1300163" y="1419225"/>
          <p14:tracePt t="2862" x="1308100" y="1419225"/>
          <p14:tracePt t="2988" x="1317625" y="1419225"/>
          <p14:tracePt t="3582" x="1333500" y="1419225"/>
          <p14:tracePt t="3599" x="1470025" y="1411288"/>
          <p14:tracePt t="3602" x="1579563" y="1385888"/>
          <p14:tracePt t="3614" x="1801813" y="1343025"/>
          <p14:tracePt t="3626" x="1878013" y="1308100"/>
          <p14:tracePt t="3633" x="1962150" y="1300163"/>
          <p14:tracePt t="3652" x="2098675" y="1257300"/>
          <p14:tracePt t="3666" x="2200275" y="1249363"/>
          <p14:tracePt t="3682" x="2301875" y="1241425"/>
          <p14:tracePt t="3703" x="2413000" y="1223963"/>
          <p14:tracePt t="3722" x="2455863" y="1223963"/>
          <p14:tracePt t="3735" x="2471738" y="1223963"/>
          <p14:tracePt t="3752" x="2481263" y="1223963"/>
          <p14:tracePt t="3772" x="2489200" y="1223963"/>
          <p14:tracePt t="3817" x="2497138" y="1223963"/>
          <p14:tracePt t="3830" x="2506663" y="1223963"/>
          <p14:tracePt t="3953" x="2506663" y="1231900"/>
          <p14:tracePt t="4233" x="2582863" y="1241425"/>
          <p14:tracePt t="4242" x="2709863" y="1266825"/>
          <p14:tracePt t="4251" x="2795588" y="1274763"/>
          <p14:tracePt t="4269" x="3059113" y="1282700"/>
          <p14:tracePt t="4285" x="3117850" y="1292225"/>
          <p14:tracePt t="4300" x="3219450" y="1300163"/>
          <p14:tracePt t="4327" x="3381375" y="1333500"/>
          <p14:tracePt t="4333" x="3398838" y="1343025"/>
          <p14:tracePt t="4343" x="3424238" y="1350963"/>
          <p14:tracePt t="4357" x="3492500" y="1360488"/>
          <p14:tracePt t="4365" x="3508375" y="1368425"/>
          <p14:tracePt t="4372" x="3533775" y="1376363"/>
          <p14:tracePt t="4385" x="3559175" y="1376363"/>
          <p14:tracePt t="4399" x="3594100" y="1385888"/>
          <p14:tracePt t="4419" x="3611563" y="1393825"/>
          <p14:tracePt t="4434" x="3619500" y="1393825"/>
          <p14:tracePt t="4450" x="3636963" y="1393825"/>
          <p14:tracePt t="4472" x="3662363" y="1401763"/>
          <p14:tracePt t="4476" x="3670300" y="1401763"/>
          <p14:tracePt t="4485" x="3670300" y="1411288"/>
          <p14:tracePt t="4499" x="3687763" y="1411288"/>
          <p14:tracePt t="4517" x="3713163" y="1419225"/>
          <p14:tracePt t="4533" x="3721100" y="1419225"/>
          <p14:tracePt t="4550" x="3738563" y="1427163"/>
          <p14:tracePt t="4566" x="3746500" y="1427163"/>
          <p14:tracePt t="4583" x="3771900" y="1444625"/>
          <p14:tracePt t="4599" x="3789363" y="1444625"/>
          <p14:tracePt t="4619" x="3806825" y="1452563"/>
          <p14:tracePt t="4636" x="3822700" y="1452563"/>
          <p14:tracePt t="4649" x="3832225" y="1462088"/>
          <p14:tracePt t="4669" x="3865563" y="1470025"/>
          <p14:tracePt t="4686" x="3900488" y="1477963"/>
          <p14:tracePt t="4691" x="3908425" y="1477963"/>
          <p14:tracePt t="4700" x="3951288" y="1495425"/>
          <p14:tracePt t="4722" x="4044950" y="1504950"/>
          <p14:tracePt t="4729" x="4078288" y="1504950"/>
          <p14:tracePt t="4740" x="4129088" y="1512888"/>
          <p14:tracePt t="4748" x="4171950" y="1512888"/>
          <p14:tracePt t="4752" x="4205288" y="1512888"/>
          <p14:tracePt t="4770" x="4240213" y="1512888"/>
          <p14:tracePt t="4783" x="4273550" y="1512888"/>
          <p14:tracePt t="4800" x="4281488" y="1512888"/>
          <p14:tracePt t="4818" x="4316413" y="1512888"/>
          <p14:tracePt t="4832" x="4332288" y="1520825"/>
          <p14:tracePt t="4850" x="4349750" y="1530350"/>
          <p14:tracePt t="4867" x="4367213" y="1538288"/>
          <p14:tracePt t="4883" x="4384675" y="1538288"/>
          <p14:tracePt t="4903" x="4400550" y="1538288"/>
          <p14:tracePt t="4925" x="4410075" y="1538288"/>
          <p14:tracePt t="4947" x="4418013" y="1538288"/>
          <p14:tracePt t="4955" x="4425950" y="1538288"/>
          <p14:tracePt t="5277" x="4503738" y="1538288"/>
          <p14:tracePt t="5285" x="4630738" y="1530350"/>
          <p14:tracePt t="5300" x="4876800" y="1487488"/>
          <p14:tracePt t="5317" x="5080000" y="1470025"/>
          <p14:tracePt t="5318" x="5165725" y="1462088"/>
          <p14:tracePt t="5334" x="5327650" y="1436688"/>
          <p14:tracePt t="5349" x="5472113" y="1419225"/>
          <p14:tracePt t="5367" x="5607050" y="1401763"/>
          <p14:tracePt t="5383" x="5667375" y="1401763"/>
          <p14:tracePt t="5401" x="5700713" y="1401763"/>
          <p14:tracePt t="5417" x="5718175" y="1401763"/>
          <p14:tracePt t="5418" x="5726113" y="1401763"/>
          <p14:tracePt t="5433" x="5735638" y="1401763"/>
          <p14:tracePt t="5450" x="5743575" y="1401763"/>
          <p14:tracePt t="5476" x="5751513" y="1411288"/>
          <p14:tracePt t="5499" x="5761038" y="1411288"/>
          <p14:tracePt t="5510" x="5768975" y="1411288"/>
          <p14:tracePt t="5557" x="5776913" y="1411288"/>
          <p14:tracePt t="5574" x="5786438" y="1411288"/>
          <p14:tracePt t="5589" x="5786438" y="1419225"/>
          <p14:tracePt t="5616" x="5802313" y="1419225"/>
          <p14:tracePt t="5636" x="5811838" y="1427163"/>
          <p14:tracePt t="5650" x="5827713" y="1427163"/>
          <p14:tracePt t="5667" x="5853113" y="1427163"/>
          <p14:tracePt t="5683" x="5880100" y="1427163"/>
          <p14:tracePt t="5703" x="5938838" y="1436688"/>
          <p14:tracePt t="5717" x="5997575" y="1444625"/>
          <p14:tracePt t="5733" x="6065838" y="1462088"/>
          <p14:tracePt t="5757" x="6184900" y="1470025"/>
          <p14:tracePt t="5761" x="6210300" y="1477963"/>
          <p14:tracePt t="5769" x="6235700" y="1477963"/>
          <p14:tracePt t="5782" x="6303963" y="1487488"/>
          <p14:tracePt t="5800" x="6354763" y="1495425"/>
          <p14:tracePt t="5817" x="6456363" y="1512888"/>
          <p14:tracePt t="5833" x="6508750" y="1520825"/>
          <p14:tracePt t="5853" x="6534150" y="1520825"/>
          <p14:tracePt t="5865" x="6542088" y="1530350"/>
          <p14:tracePt t="5882" x="6550025" y="1530350"/>
          <p14:tracePt t="5903" x="6559550" y="1538288"/>
          <p14:tracePt t="5925" x="6567488" y="1538288"/>
          <p14:tracePt t="5950" x="6575425" y="1538288"/>
          <p14:tracePt t="5986" x="6584950" y="1538288"/>
          <p14:tracePt t="6009" x="6592888" y="1538288"/>
          <p14:tracePt t="6347" x="6635750" y="1538288"/>
          <p14:tracePt t="6352" x="6719888" y="1538288"/>
          <p14:tracePt t="6367" x="6856413" y="1520825"/>
          <p14:tracePt t="6383" x="6958013" y="1504950"/>
          <p14:tracePt t="6408" x="7127875" y="1477963"/>
          <p14:tracePt t="6416" x="7229475" y="1477963"/>
          <p14:tracePt t="6432" x="7340600" y="1477963"/>
          <p14:tracePt t="6439" x="7391400" y="1477963"/>
          <p14:tracePt t="6452" x="7416800" y="1477963"/>
          <p14:tracePt t="6454" x="7485063" y="1495425"/>
          <p14:tracePt t="6468" x="7553325" y="1512888"/>
          <p14:tracePt t="6483" x="7621588" y="1520825"/>
          <p14:tracePt t="6501" x="7697788" y="1538288"/>
          <p14:tracePt t="6517" x="7766050" y="1555750"/>
          <p14:tracePt t="6534" x="7867650" y="1589088"/>
          <p14:tracePt t="6551" x="8012113" y="1631950"/>
          <p14:tracePt t="6566" x="8062913" y="1649413"/>
          <p14:tracePt t="6583" x="8105775" y="1674813"/>
          <p14:tracePt t="6600" x="8121650" y="1682750"/>
          <p14:tracePt t="6601" x="8131175" y="1682750"/>
          <p14:tracePt t="6616" x="8147050" y="1682750"/>
          <p14:tracePt t="6633" x="8174038" y="1682750"/>
          <p14:tracePt t="6651" x="8224838" y="1657350"/>
          <p14:tracePt t="6666" x="8250238" y="1639888"/>
          <p14:tracePt t="6682" x="8326438" y="1581150"/>
          <p14:tracePt t="6701" x="8402638" y="1530350"/>
          <p14:tracePt t="6715" x="8572500" y="1368425"/>
          <p14:tracePt t="6733" x="8674100" y="1274763"/>
          <p14:tracePt t="6754" x="8802688" y="1173163"/>
          <p14:tracePt t="6762" x="8843963" y="1147763"/>
          <p14:tracePt t="6775" x="8912225" y="1087438"/>
          <p14:tracePt t="6782" x="8963025" y="1062038"/>
          <p14:tracePt t="6803" x="9056688" y="1011238"/>
          <p14:tracePt t="6819" x="9091613" y="985838"/>
          <p14:tracePt t="6823" x="9107488" y="977900"/>
          <p14:tracePt t="6834" x="9124950" y="968375"/>
          <p14:tracePt t="6851" x="9132888" y="960438"/>
          <p14:tracePt t="6867" x="9142413" y="960438"/>
          <p14:tracePt t="6882" x="9150350" y="942975"/>
          <p14:tracePt t="6904" x="9167813" y="935038"/>
          <p14:tracePt t="6911" x="9167813" y="925513"/>
          <p14:tracePt t="6922" x="9175750" y="909638"/>
          <p14:tracePt t="6930" x="9183688" y="900113"/>
          <p14:tracePt t="6942" x="9193213" y="900113"/>
          <p14:tracePt t="6951" x="9193213" y="892175"/>
          <p14:tracePt t="6966" x="9201150" y="874713"/>
          <p14:tracePt t="6983" x="9209088" y="874713"/>
          <p14:tracePt t="7000" x="9218613" y="866775"/>
          <p14:tracePt t="7015" x="9226550" y="866775"/>
          <p14:tracePt t="7034" x="9236075" y="866775"/>
          <p14:tracePt t="7051" x="9244013" y="892175"/>
          <p14:tracePt t="7067" x="9261475" y="935038"/>
          <p14:tracePt t="7084" x="9269413" y="1003300"/>
          <p14:tracePt t="7088" x="9277350" y="1069975"/>
          <p14:tracePt t="7103" x="9294813" y="1189038"/>
          <p14:tracePt t="7116" x="9328150" y="1300163"/>
          <p14:tracePt t="7137" x="9337675" y="1462088"/>
          <p14:tracePt t="7152" x="9337675" y="1520825"/>
          <p14:tracePt t="7166" x="9337675" y="1571625"/>
          <p14:tracePt t="7184" x="9337675" y="1631950"/>
          <p14:tracePt t="7200" x="9328150" y="1690688"/>
          <p14:tracePt t="7216" x="9328150" y="1708150"/>
          <p14:tracePt t="7233" x="9328150" y="1716088"/>
          <p14:tracePt t="7249" x="9328150" y="1733550"/>
          <p14:tracePt t="7266" x="9328150" y="1741488"/>
          <p14:tracePt t="7293" x="9328150" y="1751013"/>
          <p14:tracePt t="7307" x="9328150" y="1758950"/>
          <p14:tracePt t="7357" x="9328150" y="1766888"/>
          <p14:tracePt t="7378" x="9328150" y="1776413"/>
          <p14:tracePt t="7456" x="9328150" y="1784350"/>
          <p14:tracePt t="7469" x="9320213" y="1793875"/>
          <p14:tracePt t="7503" x="9312275" y="1793875"/>
          <p14:tracePt t="7515" x="9312275" y="1809750"/>
          <p14:tracePt t="7521" x="9312275" y="1819275"/>
          <p14:tracePt t="7544" x="9302750" y="1827213"/>
          <p14:tracePt t="7556" x="9302750" y="1835150"/>
          <p14:tracePt t="7566" x="9294813" y="1844675"/>
          <p14:tracePt t="7586" x="9286875" y="1878013"/>
          <p14:tracePt t="7600" x="9277350" y="1903413"/>
          <p14:tracePt t="7617" x="9269413" y="1946275"/>
          <p14:tracePt t="7644" x="9251950" y="1989138"/>
          <p14:tracePt t="7656" x="9226550" y="2014538"/>
          <p14:tracePt t="7668" x="9226550" y="2022475"/>
          <p14:tracePt t="7670" x="9218613" y="2039938"/>
          <p14:tracePt t="7683" x="9183688" y="2073275"/>
          <p14:tracePt t="7693" x="9175750" y="2073275"/>
          <p14:tracePt t="7710" x="9150350" y="2098675"/>
          <p14:tracePt t="7716" x="9142413" y="2108200"/>
          <p14:tracePt t="7734" x="9124950" y="2124075"/>
          <p14:tracePt t="7749" x="9117013" y="2133600"/>
          <p14:tracePt t="7769" x="9107488" y="2141538"/>
          <p14:tracePt t="7783" x="9099550" y="2149475"/>
          <p14:tracePt t="7800" x="9091613" y="2149475"/>
          <p14:tracePt t="7842" x="9082088" y="2149475"/>
          <p14:tracePt t="7868" x="9074150" y="2149475"/>
          <p14:tracePt t="8211" x="9064625" y="2149475"/>
          <p14:tracePt t="8291" x="9056688" y="2149475"/>
          <p14:tracePt t="9686" x="9048750" y="2133600"/>
          <p14:tracePt t="9694" x="9031288" y="2098675"/>
          <p14:tracePt t="9700" x="9005888" y="2047875"/>
          <p14:tracePt t="9716" x="8955088" y="1938338"/>
          <p14:tracePt t="9737" x="8836025" y="1682750"/>
          <p14:tracePt t="9749" x="8759825" y="1512888"/>
          <p14:tracePt t="9766" x="8709025" y="1401763"/>
          <p14:tracePt t="9784" x="8640763" y="1249363"/>
          <p14:tracePt t="9799" x="8597900" y="1138238"/>
          <p14:tracePt t="9816" x="8555038" y="1011238"/>
          <p14:tracePt t="9834" x="8513763" y="858838"/>
          <p14:tracePt t="9851" x="8496300" y="798513"/>
          <p14:tracePt t="9869" x="8496300" y="773113"/>
          <p14:tracePt t="9888" x="8496300" y="765175"/>
          <p14:tracePt t="9915" x="8496300" y="755650"/>
          <p14:tracePt t="9927" x="8496300" y="747713"/>
          <p14:tracePt t="9968" x="8504238" y="747713"/>
          <p14:tracePt t="9982" x="8529638" y="755650"/>
          <p14:tracePt t="9986" x="8564563" y="773113"/>
          <p14:tracePt t="9990" x="8623300" y="841375"/>
          <p14:tracePt t="9999" x="8734425" y="952500"/>
          <p14:tracePt t="10019" x="9091613" y="1495425"/>
          <p14:tracePt t="10034" x="9201150" y="1716088"/>
          <p14:tracePt t="10051" x="9251950" y="1844675"/>
          <p14:tracePt t="10069" x="9261475" y="1885950"/>
          <p14:tracePt t="10084" x="9261475" y="1895475"/>
          <p14:tracePt t="10105" x="9261475" y="1903413"/>
          <p14:tracePt t="10119" x="9261475" y="1911350"/>
          <p14:tracePt t="10594" x="9251950" y="1911350"/>
          <p14:tracePt t="10597" x="9251950" y="1928813"/>
          <p14:tracePt t="10612" x="9244013" y="1946275"/>
          <p14:tracePt t="10620" x="9226550" y="1963738"/>
          <p14:tracePt t="10632" x="9201150" y="2014538"/>
          <p14:tracePt t="10651" x="9183688" y="2047875"/>
          <p14:tracePt t="10655" x="9175750" y="2073275"/>
          <p14:tracePt t="10660" x="9167813" y="2098675"/>
          <p14:tracePt t="10668" x="9150350" y="2116138"/>
          <p14:tracePt t="10682" x="9124950" y="2159000"/>
          <p14:tracePt t="10703" x="9091613" y="2209800"/>
          <p14:tracePt t="10717" x="9082088" y="2252663"/>
          <p14:tracePt t="10734" x="9064625" y="2268538"/>
          <p14:tracePt t="10738" x="9056688" y="2268538"/>
          <p14:tracePt t="10752" x="9056688" y="2278063"/>
          <p14:tracePt t="10766" x="9056688" y="2286000"/>
          <p14:tracePt t="10783" x="9056688" y="2303463"/>
          <p14:tracePt t="10800" x="9048750" y="2303463"/>
          <p14:tracePt t="10816" x="9039225" y="2311400"/>
          <p14:tracePt t="10832" x="9039225" y="23193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8122-59B6-ACB0-4039-359BF5A4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63" y="83976"/>
            <a:ext cx="10353762" cy="836645"/>
          </a:xfrm>
        </p:spPr>
        <p:txBody>
          <a:bodyPr>
            <a:normAutofit/>
          </a:bodyPr>
          <a:lstStyle/>
          <a:p>
            <a:pPr algn="l"/>
            <a:r>
              <a:rPr lang="en-IN" sz="4000" dirty="0"/>
              <a:t>🛒</a:t>
            </a:r>
            <a:r>
              <a:rPr lang="en-GB" sz="4000" b="1" dirty="0"/>
              <a:t> T A S K  2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E544-87B6-58E2-E581-942FF358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63" y="864445"/>
            <a:ext cx="10693486" cy="693767"/>
          </a:xfrm>
        </p:spPr>
        <p:txBody>
          <a:bodyPr>
            <a:noAutofit/>
          </a:bodyPr>
          <a:lstStyle/>
          <a:p>
            <a:r>
              <a:rPr lang="en-GB" sz="2400" dirty="0"/>
              <a:t>FINDING THE MOST PROFITABLE PRODUCT LINE FOR EACH BRANCH</a:t>
            </a:r>
          </a:p>
          <a:p>
            <a:pPr marL="36900" indent="0">
              <a:buNone/>
            </a:pPr>
            <a:endParaRPr lang="en-GB" sz="2400" dirty="0"/>
          </a:p>
          <a:p>
            <a:pPr marL="36900" indent="0">
              <a:buNone/>
            </a:pPr>
            <a:endParaRPr lang="en-GB" sz="2400" dirty="0"/>
          </a:p>
          <a:p>
            <a:pPr marL="36900" indent="0">
              <a:buNone/>
            </a:pPr>
            <a:endParaRPr lang="en-IN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0D5920-7F85-0E8C-E83C-075BE074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933" y="2677235"/>
            <a:ext cx="2742891" cy="22234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F0407D-8D63-77FB-4E94-86D04B68E08A}"/>
              </a:ext>
            </a:extLst>
          </p:cNvPr>
          <p:cNvSpPr txBox="1"/>
          <p:nvPr/>
        </p:nvSpPr>
        <p:spPr>
          <a:xfrm>
            <a:off x="9373594" y="2338681"/>
            <a:ext cx="247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TOP 3 OF ALL  BRANCHES</a:t>
            </a:r>
            <a:endParaRPr lang="en-IN" sz="16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2E9E78-DA10-BF4E-2B86-82A15B31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40" y="1623528"/>
            <a:ext cx="8999003" cy="4460032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B412A51-81C1-8CDF-CE15-8B5D5D500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41" y="6238686"/>
            <a:ext cx="730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FOOD &amp; BEVERAGES AND SPORTS &amp; TRAVEL LEAD IN PROFIT.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PROMOTE &amp; CROSS-SELL THESE CATEGORIES.</a:t>
            </a:r>
          </a:p>
        </p:txBody>
      </p:sp>
    </p:spTree>
    <p:extLst>
      <p:ext uri="{BB962C8B-B14F-4D97-AF65-F5344CB8AC3E}">
        <p14:creationId xmlns:p14="http://schemas.microsoft.com/office/powerpoint/2010/main" val="310024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120"/>
    </mc:Choice>
    <mc:Fallback xmlns="">
      <p:transition advTm="1812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E5ECA-30B4-F496-2D09-3917338B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1" y="87086"/>
            <a:ext cx="10353762" cy="69668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 </a:t>
            </a:r>
            <a:r>
              <a:rPr lang="en-IN" sz="4800" dirty="0"/>
              <a:t>🛒 </a:t>
            </a:r>
            <a:r>
              <a:rPr lang="en-GB" b="1" dirty="0"/>
              <a:t>T A S K  3</a:t>
            </a:r>
            <a:endParaRPr lang="en-IN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4D2CB72-6653-FA09-CF55-DAFCC697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1" y="783782"/>
            <a:ext cx="10353762" cy="506698"/>
          </a:xfrm>
        </p:spPr>
        <p:txBody>
          <a:bodyPr>
            <a:normAutofit/>
          </a:bodyPr>
          <a:lstStyle/>
          <a:p>
            <a:r>
              <a:rPr lang="en-GB" sz="2100" dirty="0"/>
              <a:t>ANALYZING CUSTOMER SEGMENTATION BASED ON SPENDING</a:t>
            </a:r>
            <a:endParaRPr lang="en-IN" sz="2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AC2F9C-F133-2564-1CCA-A19BAF7E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2" y="1278294"/>
            <a:ext cx="7419464" cy="4951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BEF76D-655D-E3FE-A385-003C7A09D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747" y="1687408"/>
            <a:ext cx="3494315" cy="413346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C0E3955-66DD-9341-8D36-01111FD99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92" y="6304002"/>
            <a:ext cx="788436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INSIGHTS: REVENUE IS HEAVILY DEPENDENT ON TOP-TIER CUSTOMERS.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REWARD HIGH SPENDERS, LIFT LOWER TIERS WITH OFFERS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26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683"/>
    </mc:Choice>
    <mc:Fallback xmlns="">
      <p:transition advTm="34683"/>
    </mc:Fallback>
  </mc:AlternateContent>
  <p:extLst>
    <p:ext uri="{3A86A75C-4F4B-4683-9AE1-C65F6400EC91}">
      <p14:laserTraceLst xmlns:p14="http://schemas.microsoft.com/office/powerpoint/2010/main">
        <p14:tracePtLst>
          <p14:tracePt t="481" x="3475038" y="2082800"/>
          <p14:tracePt t="487" x="3178175" y="1784350"/>
          <p14:tracePt t="500" x="2930525" y="1530350"/>
          <p14:tracePt t="516" x="2795588" y="1325563"/>
          <p14:tracePt t="537" x="2600325" y="1069975"/>
          <p14:tracePt t="550" x="2532063" y="993775"/>
          <p14:tracePt t="566" x="2463800" y="892175"/>
          <p14:tracePt t="583" x="2430463" y="849313"/>
          <p14:tracePt t="587" x="2413000" y="815975"/>
          <p14:tracePt t="602" x="2387600" y="755650"/>
          <p14:tracePt t="616" x="2362200" y="663575"/>
          <p14:tracePt t="632" x="2319338" y="603250"/>
          <p14:tracePt t="651" x="2260600" y="519113"/>
          <p14:tracePt t="666" x="2225675" y="484188"/>
          <p14:tracePt t="684" x="2182813" y="441325"/>
          <p14:tracePt t="702" x="2149475" y="407988"/>
          <p14:tracePt t="717" x="2124075" y="400050"/>
          <p14:tracePt t="744" x="2106613" y="390525"/>
          <p14:tracePt t="757" x="2098675" y="390525"/>
          <p14:tracePt t="778" x="2090738" y="390525"/>
          <p14:tracePt t="792" x="2081213" y="390525"/>
          <p14:tracePt t="800" x="2073275" y="390525"/>
          <p14:tracePt t="816" x="2030413" y="441325"/>
          <p14:tracePt t="834" x="1903413" y="679450"/>
          <p14:tracePt t="850" x="1835150" y="858838"/>
          <p14:tracePt t="867" x="1776413" y="1019175"/>
          <p14:tracePt t="886" x="1716088" y="1122363"/>
          <p14:tracePt t="900" x="1690688" y="1155700"/>
          <p14:tracePt t="915" x="1690688" y="1163638"/>
          <p14:tracePt t="941" x="1673225" y="1173163"/>
          <p14:tracePt t="957" x="1673225" y="1181100"/>
          <p14:tracePt t="969" x="1665288" y="1181100"/>
          <p14:tracePt t="1199" x="1665288" y="1189038"/>
          <p14:tracePt t="1209" x="1665288" y="1198563"/>
          <p14:tracePt t="1219" x="1673225" y="1198563"/>
          <p14:tracePt t="1233" x="1682750" y="1206500"/>
          <p14:tracePt t="1250" x="1690688" y="1216025"/>
          <p14:tracePt t="1269" x="1698625" y="1216025"/>
          <p14:tracePt t="1285" x="1708150" y="1223963"/>
          <p14:tracePt t="1299" x="1716088" y="1231900"/>
          <p14:tracePt t="1317" x="1724025" y="1241425"/>
          <p14:tracePt t="1332" x="1733550" y="1241425"/>
          <p14:tracePt t="1353" x="1733550" y="1249363"/>
          <p14:tracePt t="1378" x="1741488" y="1257300"/>
          <p14:tracePt t="1398" x="1749425" y="1257300"/>
          <p14:tracePt t="1427" x="1749425" y="1266825"/>
          <p14:tracePt t="1444" x="1758950" y="1274763"/>
          <p14:tracePt t="1455" x="1766888" y="1282700"/>
          <p14:tracePt t="1498" x="1766888" y="1292225"/>
          <p14:tracePt t="1511" x="1766888" y="1300163"/>
          <p14:tracePt t="4218" x="1809750" y="1308100"/>
          <p14:tracePt t="4228" x="1979613" y="1360488"/>
          <p14:tracePt t="4235" x="2235200" y="1419225"/>
          <p14:tracePt t="4250" x="2820988" y="1504950"/>
          <p14:tracePt t="4268" x="3441700" y="1495425"/>
          <p14:tracePt t="4284" x="3746500" y="1470025"/>
          <p14:tracePt t="4299" x="4146550" y="1462088"/>
          <p14:tracePt t="4316" x="4537075" y="1462088"/>
          <p14:tracePt t="4336" x="5089525" y="1487488"/>
          <p14:tracePt t="4349" x="5368925" y="1487488"/>
          <p14:tracePt t="4366" x="5565775" y="1487488"/>
          <p14:tracePt t="4383" x="5786438" y="1452563"/>
          <p14:tracePt t="4400" x="5895975" y="1427163"/>
          <p14:tracePt t="4417" x="5964238" y="1393825"/>
          <p14:tracePt t="4419" x="5981700" y="1385888"/>
          <p14:tracePt t="4433" x="6007100" y="1376363"/>
          <p14:tracePt t="4450" x="6015038" y="1376363"/>
          <p14:tracePt t="4466" x="6032500" y="1368425"/>
          <p14:tracePt t="4482" x="6049963" y="1350963"/>
          <p14:tracePt t="4500" x="6083300" y="1343025"/>
          <p14:tracePt t="4516" x="6184900" y="1317625"/>
          <p14:tracePt t="4533" x="6346825" y="1300163"/>
          <p14:tracePt t="4550" x="6423025" y="1300163"/>
          <p14:tracePt t="4565" x="6542088" y="1333500"/>
          <p14:tracePt t="4582" x="7034213" y="1571625"/>
          <p14:tracePt t="4600" x="7586663" y="1870075"/>
          <p14:tracePt t="4617" x="7943850" y="2039938"/>
          <p14:tracePt t="4618" x="8020050" y="2082800"/>
          <p14:tracePt t="4632" x="8189913" y="2184400"/>
          <p14:tracePt t="4649" x="8275638" y="2243138"/>
          <p14:tracePt t="4667" x="8402638" y="2328863"/>
          <p14:tracePt t="4668" x="8435975" y="2344738"/>
          <p14:tracePt t="4681" x="8488363" y="2379663"/>
          <p14:tracePt t="4699" x="8513763" y="2405063"/>
          <p14:tracePt t="4715" x="8539163" y="2413000"/>
          <p14:tracePt t="4733" x="8572500" y="2430463"/>
          <p14:tracePt t="4749" x="8597900" y="2430463"/>
          <p14:tracePt t="4767" x="8623300" y="2438400"/>
          <p14:tracePt t="4768" x="8640763" y="2447925"/>
          <p14:tracePt t="4782" x="8683625" y="2455863"/>
          <p14:tracePt t="4799" x="8724900" y="2481263"/>
          <p14:tracePt t="4816" x="8759825" y="2489200"/>
          <p14:tracePt t="4833" x="8828088" y="2516188"/>
          <p14:tracePt t="4849" x="8894763" y="2532063"/>
          <p14:tracePt t="4867" x="8972550" y="2549525"/>
          <p14:tracePt t="4882" x="9005888" y="2557463"/>
          <p14:tracePt t="4899" x="9023350" y="2566988"/>
          <p14:tracePt t="5154" x="9175750" y="2549525"/>
          <p14:tracePt t="5166" x="9405938" y="2506663"/>
          <p14:tracePt t="5168" x="9515475" y="2473325"/>
          <p14:tracePt t="5179" x="9720263" y="2447925"/>
          <p14:tracePt t="5185" x="9821863" y="2413000"/>
          <p14:tracePt t="5199" x="10009188" y="2362200"/>
          <p14:tracePt t="5218" x="10245725" y="2319338"/>
          <p14:tracePt t="5219" x="10306050" y="2286000"/>
          <p14:tracePt t="5234" x="10390188" y="2268538"/>
          <p14:tracePt t="5249" x="10433050" y="2260600"/>
          <p14:tracePt t="5269" x="10467975" y="2260600"/>
          <p14:tracePt t="5283" x="10509250" y="2260600"/>
          <p14:tracePt t="5299" x="10544175" y="2268538"/>
          <p14:tracePt t="5318" x="10577513" y="2278063"/>
          <p14:tracePt t="5332" x="10577513" y="2286000"/>
          <p14:tracePt t="5349" x="10585450" y="2286000"/>
          <p14:tracePt t="5368" x="10594975" y="2286000"/>
          <p14:tracePt t="5382" x="10602913" y="2303463"/>
          <p14:tracePt t="5413" x="10602913" y="2311400"/>
          <p14:tracePt t="5458" x="10602913" y="2319338"/>
          <p14:tracePt t="5464" x="10612438" y="2319338"/>
          <p14:tracePt t="5483" x="10620375" y="2328863"/>
          <p14:tracePt t="5500" x="10620375" y="2354263"/>
          <p14:tracePt t="5518" x="10637838" y="2397125"/>
          <p14:tracePt t="5534" x="10653713" y="2430463"/>
          <p14:tracePt t="5550" x="10663238" y="2455863"/>
          <p14:tracePt t="5566" x="10663238" y="2473325"/>
          <p14:tracePt t="5582" x="10663238" y="2481263"/>
          <p14:tracePt t="5600" x="10663238" y="2489200"/>
          <p14:tracePt t="5615" x="10663238" y="2498725"/>
          <p14:tracePt t="5633" x="10663238" y="2506663"/>
          <p14:tracePt t="5649" x="10671175" y="2516188"/>
          <p14:tracePt t="5665" x="10671175" y="2524125"/>
          <p14:tracePt t="5695" x="10671175" y="2532063"/>
          <p14:tracePt t="5702" x="10671175" y="2541588"/>
          <p14:tracePt t="5717" x="10671175" y="2557463"/>
          <p14:tracePt t="5735" x="10671175" y="2625725"/>
          <p14:tracePt t="5749" x="10671175" y="2660650"/>
          <p14:tracePt t="5768" x="10645775" y="2846388"/>
          <p14:tracePt t="5783" x="10620375" y="2965450"/>
          <p14:tracePt t="5799" x="10585450" y="3059113"/>
          <p14:tracePt t="5816" x="10544175" y="3221038"/>
          <p14:tracePt t="5833" x="10509250" y="3340100"/>
          <p14:tracePt t="5853" x="10475913" y="3543300"/>
          <p14:tracePt t="5867" x="10475913" y="3611563"/>
          <p14:tracePt t="5883" x="10475913" y="3730625"/>
          <p14:tracePt t="5902" x="10483850" y="3798888"/>
          <p14:tracePt t="5917" x="10493375" y="3841750"/>
          <p14:tracePt t="5932" x="10493375" y="3849688"/>
          <p14:tracePt t="5951" x="10501313" y="3857625"/>
          <p14:tracePt t="5965" x="10509250" y="3867150"/>
          <p14:tracePt t="5994" x="10518775" y="3867150"/>
          <p14:tracePt t="6016" x="10526713" y="3867150"/>
          <p14:tracePt t="6024" x="10526713" y="3875088"/>
          <p14:tracePt t="6038" x="10526713" y="3883025"/>
          <p14:tracePt t="6061" x="10534650" y="3883025"/>
          <p14:tracePt t="6074" x="10552113" y="3892550"/>
          <p14:tracePt t="6082" x="10552113" y="3900488"/>
          <p14:tracePt t="6101" x="10569575" y="3951288"/>
          <p14:tracePt t="6115" x="10585450" y="4011613"/>
          <p14:tracePt t="6132" x="10585450" y="4121150"/>
          <p14:tracePt t="6152" x="10585450" y="4368800"/>
          <p14:tracePt t="6158" x="10585450" y="4470400"/>
          <p14:tracePt t="6165" x="10585450" y="4521200"/>
          <p14:tracePt t="6182" x="10585450" y="4572000"/>
          <p14:tracePt t="6200" x="10585450" y="4622800"/>
          <p14:tracePt t="6201" x="10585450" y="4640263"/>
          <p14:tracePt t="6216" x="10585450" y="4648200"/>
          <p14:tracePt t="6233" x="10585450" y="4673600"/>
          <p14:tracePt t="6252" x="10585450" y="4699000"/>
          <p14:tracePt t="6265" x="10585450" y="4733925"/>
          <p14:tracePt t="6282" x="10602913" y="4749800"/>
          <p14:tracePt t="6303" x="10612438" y="4775200"/>
          <p14:tracePt t="6308" x="10612438" y="4784725"/>
          <p14:tracePt t="6325" x="10612438" y="4792663"/>
          <p14:tracePt t="6337" x="10620375" y="4802188"/>
          <p14:tracePt t="6351" x="10628313" y="4810125"/>
          <p14:tracePt t="6371" x="10628313" y="4818063"/>
          <p14:tracePt t="6395" x="10628313" y="4827588"/>
          <p14:tracePt t="6422" x="10628313" y="4835525"/>
          <p14:tracePt t="6433" x="10637838" y="4835525"/>
          <p14:tracePt t="6449" x="10637838" y="4843463"/>
          <p14:tracePt t="7857" x="10637838" y="4835525"/>
          <p14:tracePt t="7867" x="10628313" y="4835525"/>
          <p14:tracePt t="7890" x="10620375" y="4827588"/>
          <p14:tracePt t="7923" x="10620375" y="4818063"/>
          <p14:tracePt t="7933" x="10612438" y="4818063"/>
          <p14:tracePt t="7947" x="10602913" y="4818063"/>
          <p14:tracePt t="7963" x="10594975" y="4810125"/>
          <p14:tracePt t="7983" x="10577513" y="4802188"/>
          <p14:tracePt t="7997" x="10577513" y="4792663"/>
          <p14:tracePt t="8012" x="10569575" y="4792663"/>
          <p14:tracePt t="8018" x="10552113" y="4784725"/>
          <p14:tracePt t="8034" x="10526713" y="4749800"/>
          <p14:tracePt t="8036" x="10501313" y="4724400"/>
          <p14:tracePt t="8048" x="10475913" y="4724400"/>
          <p14:tracePt t="8071" x="10425113" y="4673600"/>
          <p14:tracePt t="8077" x="10407650" y="4657725"/>
          <p14:tracePt t="8087" x="10374313" y="4640263"/>
          <p14:tracePt t="8102" x="10339388" y="4605338"/>
          <p14:tracePt t="8117" x="10271125" y="4572000"/>
          <p14:tracePt t="8132" x="10169525" y="4503738"/>
          <p14:tracePt t="8149" x="9948863" y="4384675"/>
          <p14:tracePt t="8167" x="9677400" y="4249738"/>
          <p14:tracePt t="8182" x="9566275" y="4171950"/>
          <p14:tracePt t="8199" x="9447213" y="4113213"/>
          <p14:tracePt t="8217" x="9363075" y="4070350"/>
          <p14:tracePt t="8231" x="9328150" y="4052888"/>
          <p14:tracePt t="8249" x="9312275" y="4044950"/>
          <p14:tracePt t="8268" x="9277350" y="4019550"/>
          <p14:tracePt t="8282" x="9269413" y="4002088"/>
          <p14:tracePt t="8299" x="9251950" y="4002088"/>
          <p14:tracePt t="8319" x="9244013" y="4002088"/>
          <p14:tracePt t="8332" x="9236075" y="3994150"/>
          <p14:tracePt t="8351" x="9236075" y="3986213"/>
          <p14:tracePt t="8356" x="9226550" y="3986213"/>
          <p14:tracePt t="8379" x="9226550" y="3976688"/>
          <p14:tracePt t="8395" x="9218613" y="3976688"/>
          <p14:tracePt t="8402" x="9218613" y="3968750"/>
          <p14:tracePt t="8423" x="9209088" y="3968750"/>
          <p14:tracePt t="8523" x="9201150" y="3968750"/>
          <p14:tracePt t="8530" x="9193213" y="3968750"/>
          <p14:tracePt t="8543" x="9193213" y="3960813"/>
          <p14:tracePt t="8560" x="9193213" y="3951288"/>
          <p14:tracePt t="8568" x="9175750" y="3943350"/>
          <p14:tracePt t="8582" x="9142413" y="3925888"/>
          <p14:tracePt t="8602" x="9082088" y="3867150"/>
          <p14:tracePt t="8616" x="9074150" y="3857625"/>
          <p14:tracePt t="8633" x="9048750" y="3849688"/>
          <p14:tracePt t="8650" x="9048750" y="3841750"/>
          <p14:tracePt t="8651" x="9039225" y="3841750"/>
          <p14:tracePt t="8666" x="9023350" y="3841750"/>
          <p14:tracePt t="8685" x="9013825" y="3832225"/>
          <p14:tracePt t="8701" x="9005888" y="3824288"/>
          <p14:tracePt t="8723" x="9005888" y="3816350"/>
          <p14:tracePt t="8737" x="8997950" y="3816350"/>
          <p14:tracePt t="8753" x="8988425" y="3816350"/>
          <p14:tracePt t="8785" x="8980488" y="3816350"/>
          <p14:tracePt t="9537" x="8972550" y="3816350"/>
          <p14:tracePt t="9543" x="8963025" y="3806825"/>
          <p14:tracePt t="9549" x="8955088" y="3790950"/>
          <p14:tracePt t="9566" x="8921750" y="3773488"/>
          <p14:tracePt t="9585" x="8878888" y="3713163"/>
          <p14:tracePt t="9599" x="8861425" y="3705225"/>
          <p14:tracePt t="9616" x="8861425" y="3697288"/>
          <p14:tracePt t="9634" x="8843963" y="3671888"/>
          <p14:tracePt t="9650" x="8836025" y="3671888"/>
          <p14:tracePt t="9667" x="8828088" y="3662363"/>
          <p14:tracePt t="9668" x="8818563" y="3646488"/>
          <p14:tracePt t="9684" x="8818563" y="3636963"/>
          <p14:tracePt t="9699" x="8810625" y="3619500"/>
          <p14:tracePt t="9717" x="8802688" y="3619500"/>
          <p14:tracePt t="9718" x="8802688" y="3603625"/>
          <p14:tracePt t="9734" x="8793163" y="3586163"/>
          <p14:tracePt t="9750" x="8785225" y="3552825"/>
          <p14:tracePt t="9767" x="8767763" y="3484563"/>
          <p14:tracePt t="9783" x="8709025" y="3314700"/>
          <p14:tracePt t="9799" x="8666163" y="3178175"/>
          <p14:tracePt t="9818" x="8623300" y="3051175"/>
          <p14:tracePt t="9832" x="8615363" y="2990850"/>
          <p14:tracePt t="9848" x="8605838" y="2940050"/>
          <p14:tracePt t="9867" x="8580438" y="2846388"/>
          <p14:tracePt t="9883" x="8580438" y="2795588"/>
          <p14:tracePt t="9898" x="8572500" y="2736850"/>
          <p14:tracePt t="9917" x="8572500" y="2693988"/>
          <p14:tracePt t="9921" x="8572500" y="2668588"/>
          <p14:tracePt t="9932" x="8572500" y="2651125"/>
          <p14:tracePt t="9950" x="8572500" y="2633663"/>
          <p14:tracePt t="9965" x="8572500" y="2625725"/>
          <p14:tracePt t="9983" x="8572500" y="2617788"/>
          <p14:tracePt t="9998" x="8572500" y="2608263"/>
          <p14:tracePt t="10018" x="8572500" y="2600325"/>
          <p14:tracePt t="10073" x="8572500" y="2592388"/>
          <p14:tracePt t="10137" x="8580438" y="2592388"/>
          <p14:tracePt t="32165" x="8547100" y="2582863"/>
          <p14:tracePt t="32176" x="8402638" y="2557463"/>
          <p14:tracePt t="32182" x="8224838" y="2532063"/>
          <p14:tracePt t="32195" x="8045450" y="2524125"/>
          <p14:tracePt t="32201" x="8020050" y="2524125"/>
          <p14:tracePt t="32217" x="7977188" y="2516188"/>
          <p14:tracePt t="32238" x="7969250" y="2516188"/>
          <p14:tracePt t="32248" x="7961313" y="2516188"/>
          <p14:tracePt t="32265" x="7935913" y="2516188"/>
          <p14:tracePt t="32285" x="7791450" y="2566988"/>
          <p14:tracePt t="32299" x="7553325" y="2651125"/>
          <p14:tracePt t="32315" x="7477125" y="2676525"/>
          <p14:tracePt t="32335" x="7434263" y="2693988"/>
          <p14:tracePt t="32374" x="7426325" y="2693988"/>
          <p14:tracePt t="32482" x="7426325" y="2701925"/>
          <p14:tracePt t="32492" x="7434263" y="2701925"/>
          <p14:tracePt t="32501" x="7451725" y="2701925"/>
          <p14:tracePt t="32516" x="7493000" y="2727325"/>
          <p14:tracePt t="32535" x="7586663" y="2778125"/>
          <p14:tracePt t="32548" x="7621588" y="2795588"/>
          <p14:tracePt t="32566" x="7621588" y="2805113"/>
          <p14:tracePt t="32586" x="7646988" y="2813050"/>
          <p14:tracePt t="32598" x="7646988" y="2820988"/>
          <p14:tracePt t="32615" x="7654925" y="2820988"/>
          <p14:tracePt t="32633" x="7662863" y="28209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EF31-ABC8-7C6D-E195-B0A3DE70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-106524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4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0F54-8092-E917-4C33-CF9695B8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819443"/>
            <a:ext cx="8220269" cy="862692"/>
          </a:xfrm>
        </p:spPr>
        <p:txBody>
          <a:bodyPr>
            <a:normAutofit/>
          </a:bodyPr>
          <a:lstStyle/>
          <a:p>
            <a:r>
              <a:rPr lang="en-GB" sz="2100" dirty="0"/>
              <a:t>DETECTING ANOMALIES IN SALES TRANSACTIONS</a:t>
            </a:r>
            <a:endParaRPr lang="en-IN" sz="2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3882F-230D-4968-6BAE-63C6E2AB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96" y="1300100"/>
            <a:ext cx="6047374" cy="5018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F1BD2-44DA-F4AD-420B-2DFBAB19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647" y="219480"/>
            <a:ext cx="3806657" cy="3117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BBFFA-20B9-B9A5-97E0-9A7D218CE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184" y="3521475"/>
            <a:ext cx="3861581" cy="3117045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E70A1A27-7429-69BF-4BD7-DA99D8EA4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20" y="6396335"/>
            <a:ext cx="64563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latin typeface="Arial" panose="020B0604020202020204" pitchFamily="34" charset="0"/>
              </a:rPr>
              <a:t> INSIGHTS</a:t>
            </a: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CERTAIN TRANSACTIONS FALL OUTSIDE NORMAL RANGES.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 TRACK BULK ORDERS AND FLAG SUSPICIOUS ACTIVITY.</a:t>
            </a:r>
          </a:p>
        </p:txBody>
      </p:sp>
    </p:spTree>
    <p:extLst>
      <p:ext uri="{BB962C8B-B14F-4D97-AF65-F5344CB8AC3E}">
        <p14:creationId xmlns:p14="http://schemas.microsoft.com/office/powerpoint/2010/main" val="17058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712"/>
    </mc:Choice>
    <mc:Fallback xmlns="">
      <p:transition advTm="25712"/>
    </mc:Fallback>
  </mc:AlternateContent>
  <p:extLst>
    <p:ext uri="{3A86A75C-4F4B-4683-9AE1-C65F6400EC91}">
      <p14:laserTraceLst xmlns:p14="http://schemas.microsoft.com/office/powerpoint/2010/main">
        <p14:tracePtLst>
          <p14:tracePt t="4878" x="2744788" y="1350963"/>
          <p14:tracePt t="4886" x="2820988" y="1266825"/>
          <p14:tracePt t="4900" x="3074988" y="1036638"/>
          <p14:tracePt t="4917" x="3348038" y="849313"/>
          <p14:tracePt t="4936" x="3771900" y="569913"/>
          <p14:tracePt t="4949" x="4052888" y="415925"/>
          <p14:tracePt t="5233" x="7426325" y="560388"/>
          <p14:tracePt t="5249" x="7961313" y="755650"/>
          <p14:tracePt t="5279" x="9269413" y="1163638"/>
          <p14:tracePt t="5289" x="9652000" y="1274763"/>
          <p14:tracePt t="5301" x="9915525" y="1360488"/>
          <p14:tracePt t="5310" x="10059988" y="1385888"/>
          <p14:tracePt t="5321" x="10255250" y="1419225"/>
          <p14:tracePt t="5329" x="10288588" y="1419225"/>
          <p14:tracePt t="5331" x="10313988" y="1427163"/>
          <p14:tracePt t="5343" x="10323513" y="1427163"/>
          <p14:tracePt t="5632" x="10407650" y="1325563"/>
          <p14:tracePt t="5637" x="10483850" y="1231900"/>
          <p14:tracePt t="5649" x="10552113" y="1189038"/>
          <p14:tracePt t="5669" x="10756900" y="1028700"/>
          <p14:tracePt t="5685" x="10848975" y="942975"/>
          <p14:tracePt t="5687" x="10883900" y="909638"/>
          <p14:tracePt t="5700" x="10909300" y="884238"/>
          <p14:tracePt t="5703" x="10934700" y="858838"/>
          <p14:tracePt t="5719" x="10960100" y="841375"/>
          <p14:tracePt t="5734" x="10968038" y="823913"/>
          <p14:tracePt t="5751" x="10977563" y="815975"/>
          <p14:tracePt t="5768" x="10985500" y="815975"/>
          <p14:tracePt t="5793" x="10993438" y="815975"/>
          <p14:tracePt t="5803" x="11002963" y="815975"/>
          <p14:tracePt t="5836" x="11010900" y="815975"/>
          <p14:tracePt t="5854" x="11018838" y="815975"/>
          <p14:tracePt t="5900" x="11028363" y="815975"/>
          <p14:tracePt t="5915" x="11036300" y="815975"/>
          <p14:tracePt t="5976" x="11036300" y="823913"/>
          <p14:tracePt t="5984" x="11036300" y="833438"/>
          <p14:tracePt t="6001" x="11036300" y="866775"/>
          <p14:tracePt t="6002" x="11036300" y="884238"/>
          <p14:tracePt t="6016" x="11036300" y="935038"/>
          <p14:tracePt t="6033" x="11036300" y="1044575"/>
          <p14:tracePt t="6051" x="11036300" y="1189038"/>
          <p14:tracePt t="6066" x="11028363" y="1333500"/>
          <p14:tracePt t="6083" x="11018838" y="1393825"/>
          <p14:tracePt t="6102" x="11018838" y="1546225"/>
          <p14:tracePt t="6117" x="11002963" y="1674813"/>
          <p14:tracePt t="6134" x="10985500" y="1819275"/>
          <p14:tracePt t="6153" x="10985500" y="2030413"/>
          <p14:tracePt t="6166" x="10985500" y="2124075"/>
          <p14:tracePt t="6183" x="10985500" y="2227263"/>
          <p14:tracePt t="6201" x="10985500" y="2336800"/>
          <p14:tracePt t="6202" x="10985500" y="2371725"/>
          <p14:tracePt t="6217" x="10985500" y="2506663"/>
          <p14:tracePt t="6233" x="10993438" y="2608263"/>
          <p14:tracePt t="6251" x="11002963" y="2805113"/>
          <p14:tracePt t="6266" x="11002963" y="2932113"/>
          <p14:tracePt t="6283" x="11018838" y="3033713"/>
          <p14:tracePt t="6301" x="11044238" y="3238500"/>
          <p14:tracePt t="6316" x="11061700" y="3355975"/>
          <p14:tracePt t="6334" x="11087100" y="3535363"/>
          <p14:tracePt t="6351" x="11104563" y="3705225"/>
          <p14:tracePt t="6366" x="11104563" y="3841750"/>
          <p14:tracePt t="6384" x="11104563" y="3925888"/>
          <p14:tracePt t="6400" x="11104563" y="4044950"/>
          <p14:tracePt t="6415" x="11104563" y="4121150"/>
          <p14:tracePt t="6434" x="11104563" y="4197350"/>
          <p14:tracePt t="6437" x="11096625" y="4224338"/>
          <p14:tracePt t="6450" x="11087100" y="4283075"/>
          <p14:tracePt t="6466" x="11071225" y="4333875"/>
          <p14:tracePt t="6486" x="11061700" y="4419600"/>
          <p14:tracePt t="6500" x="11061700" y="4460875"/>
          <p14:tracePt t="6516" x="11053763" y="4521200"/>
          <p14:tracePt t="6533" x="11044238" y="4579938"/>
          <p14:tracePt t="6550" x="11044238" y="4699000"/>
          <p14:tracePt t="6566" x="11044238" y="4784725"/>
          <p14:tracePt t="6586" x="11044238" y="4937125"/>
          <p14:tracePt t="6599" x="11044238" y="5022850"/>
          <p14:tracePt t="6617" x="11036300" y="5091113"/>
          <p14:tracePt t="6875" x="11002963" y="5091113"/>
          <p14:tracePt t="6883" x="10993438" y="4818063"/>
          <p14:tracePt t="6893" x="10993438" y="4683125"/>
          <p14:tracePt t="6900" x="10993438" y="4529138"/>
          <p14:tracePt t="6916" x="10985500" y="4275138"/>
          <p14:tracePt t="6936" x="10985500" y="3935413"/>
          <p14:tracePt t="6951" x="11010900" y="3646488"/>
          <p14:tracePt t="6967" x="11061700" y="3314700"/>
          <p14:tracePt t="6985" x="11137900" y="2881313"/>
          <p14:tracePt t="7000" x="11147425" y="2582863"/>
          <p14:tracePt t="7016" x="11147425" y="2286000"/>
          <p14:tracePt t="7033" x="11147425" y="2022475"/>
          <p14:tracePt t="7049" x="11147425" y="1852613"/>
          <p14:tracePt t="7066" x="11147425" y="1776413"/>
          <p14:tracePt t="7083" x="11147425" y="1665288"/>
          <p14:tracePt t="7100" x="11147425" y="1589088"/>
          <p14:tracePt t="7117" x="11147425" y="1470025"/>
          <p14:tracePt t="7134" x="11163300" y="1266825"/>
          <p14:tracePt t="7151" x="11172825" y="1206500"/>
          <p14:tracePt t="7169" x="11172825" y="1147763"/>
          <p14:tracePt t="7205" x="11172825" y="1138238"/>
          <p14:tracePt t="7219" x="11172825" y="1130300"/>
          <p14:tracePt t="7234" x="11172825" y="1122363"/>
          <p14:tracePt t="7243" x="11172825" y="1104900"/>
          <p14:tracePt t="7249" x="11163300" y="1079500"/>
          <p14:tracePt t="7271" x="11137900" y="1019175"/>
          <p14:tracePt t="7278" x="11129963" y="993775"/>
          <p14:tracePt t="7286" x="11112500" y="985838"/>
          <p14:tracePt t="7301" x="11112500" y="968375"/>
          <p14:tracePt t="7319" x="11104563" y="960438"/>
          <p14:tracePt t="7333" x="11104563" y="942975"/>
          <p14:tracePt t="7350" x="11096625" y="942975"/>
          <p14:tracePt t="7370" x="11087100" y="935038"/>
          <p14:tracePt t="7396" x="11087100" y="925513"/>
          <p14:tracePt t="7420" x="11079163" y="925513"/>
          <p14:tracePt t="7512" x="11071225" y="925513"/>
          <p14:tracePt t="7570" x="11061700" y="925513"/>
          <p14:tracePt t="7582" x="11028363" y="925513"/>
          <p14:tracePt t="7591" x="10917238" y="952500"/>
          <p14:tracePt t="7604" x="10560050" y="1079500"/>
          <p14:tracePt t="7617" x="10245725" y="1198563"/>
          <p14:tracePt t="7635" x="9880600" y="1325563"/>
          <p14:tracePt t="7651" x="9550400" y="1444625"/>
          <p14:tracePt t="7653" x="9328150" y="1555750"/>
          <p14:tracePt t="7668" x="9158288" y="1657350"/>
          <p14:tracePt t="7669" x="8988425" y="1751013"/>
          <p14:tracePt t="7683" x="8658225" y="1928813"/>
          <p14:tracePt t="7702" x="8326438" y="2116138"/>
          <p14:tracePt t="7717" x="7977188" y="2278063"/>
          <p14:tracePt t="7733" x="7705725" y="2405063"/>
          <p14:tracePt t="7750" x="7289800" y="2557463"/>
          <p14:tracePt t="7766" x="6975475" y="2668588"/>
          <p14:tracePt t="7783" x="6838950" y="2701925"/>
          <p14:tracePt t="7801" x="6704013" y="2701925"/>
          <p14:tracePt t="7804" x="6643688" y="2701925"/>
          <p14:tracePt t="7818" x="6524625" y="2701925"/>
          <p14:tracePt t="7833" x="6448425" y="2693988"/>
          <p14:tracePt t="7851" x="6321425" y="2625725"/>
          <p14:tracePt t="7867" x="6176963" y="2532063"/>
          <p14:tracePt t="7882" x="6040438" y="2405063"/>
          <p14:tracePt t="7903" x="5845175" y="2108200"/>
          <p14:tracePt t="7916" x="5768975" y="1938338"/>
          <p14:tracePt t="7933" x="5726113" y="1801813"/>
          <p14:tracePt t="7950" x="5726113" y="1766888"/>
          <p14:tracePt t="7966" x="5726113" y="1758950"/>
          <p14:tracePt t="7983" x="5726113" y="1751013"/>
          <p14:tracePt t="8001" x="5761038" y="1751013"/>
          <p14:tracePt t="8016" x="5845175" y="1751013"/>
          <p14:tracePt t="8033" x="5930900" y="1751013"/>
          <p14:tracePt t="8051" x="6100763" y="1776413"/>
          <p14:tracePt t="8066" x="6210300" y="1827213"/>
          <p14:tracePt t="8083" x="6303963" y="1878013"/>
          <p14:tracePt t="8100" x="6430963" y="1971675"/>
          <p14:tracePt t="8116" x="6473825" y="2014538"/>
          <p14:tracePt t="8133" x="6508750" y="2039938"/>
          <p14:tracePt t="8152" x="6559550" y="2090738"/>
          <p14:tracePt t="8166" x="6584950" y="2116138"/>
          <p14:tracePt t="8182" x="6610350" y="2149475"/>
          <p14:tracePt t="8203" x="6635750" y="2200275"/>
          <p14:tracePt t="8216" x="6661150" y="2217738"/>
          <p14:tracePt t="8233" x="6678613" y="2235200"/>
          <p14:tracePt t="8235" x="6678613" y="2243138"/>
          <p14:tracePt t="8251" x="6704013" y="2268538"/>
          <p14:tracePt t="8266" x="6737350" y="2286000"/>
          <p14:tracePt t="8283" x="6754813" y="2303463"/>
          <p14:tracePt t="8301" x="6770688" y="2319338"/>
          <p14:tracePt t="8316" x="6797675" y="2319338"/>
          <p14:tracePt t="8334" x="6797675" y="2328863"/>
          <p14:tracePt t="8349" x="6813550" y="23288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0524-8A48-27EE-2B7F-A9649180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535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GB" sz="4000" b="1" dirty="0"/>
              <a:t> </a:t>
            </a:r>
            <a:r>
              <a:rPr lang="en-IN" sz="4000" dirty="0"/>
              <a:t>🛒 </a:t>
            </a:r>
            <a:r>
              <a:rPr lang="en-GB" sz="4000" b="1" dirty="0"/>
              <a:t>T A S K  5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6033-CB4E-488C-4A0B-18C0CEBA0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99" y="1185765"/>
            <a:ext cx="7166515" cy="666749"/>
          </a:xfrm>
        </p:spPr>
        <p:txBody>
          <a:bodyPr>
            <a:normAutofit/>
          </a:bodyPr>
          <a:lstStyle/>
          <a:p>
            <a:r>
              <a:rPr lang="en-GB" sz="2400" dirty="0"/>
              <a:t>MOST POPULAR PAYMENT METHOD BY CITY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1B06B-3F9E-CEE8-59E7-179123D7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3" y="2528596"/>
            <a:ext cx="8926323" cy="353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ACF3B-1658-E701-990A-67849A5E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629" y="196954"/>
            <a:ext cx="4184877" cy="264436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F71A3D9-B539-F158-3D0E-5BE05206E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25" y="6240726"/>
            <a:ext cx="700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INSIGHT: E-WALLETS DOMINATE IN YANGON, CASH IN NAYPYITAW.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IMPROVEMENT: RUN CITY-SPECIFIC PAYMENT OFFERS.</a:t>
            </a:r>
          </a:p>
        </p:txBody>
      </p:sp>
    </p:spTree>
    <p:extLst>
      <p:ext uri="{BB962C8B-B14F-4D97-AF65-F5344CB8AC3E}">
        <p14:creationId xmlns:p14="http://schemas.microsoft.com/office/powerpoint/2010/main" val="4485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484"/>
    </mc:Choice>
    <mc:Fallback xmlns="">
      <p:transition advTm="37484"/>
    </mc:Fallback>
  </mc:AlternateContent>
  <p:extLst>
    <p:ext uri="{3A86A75C-4F4B-4683-9AE1-C65F6400EC91}">
      <p14:laserTraceLst xmlns:p14="http://schemas.microsoft.com/office/powerpoint/2010/main">
        <p14:tracePtLst>
          <p14:tracePt t="249" x="6770688" y="2311400"/>
          <p14:tracePt t="262" x="6626225" y="2227263"/>
          <p14:tracePt t="271" x="6567488" y="2192338"/>
          <p14:tracePt t="282" x="6491288" y="2149475"/>
          <p14:tracePt t="300" x="6321425" y="2073275"/>
          <p14:tracePt t="317" x="6159500" y="2022475"/>
          <p14:tracePt t="336" x="5956300" y="1963738"/>
          <p14:tracePt t="350" x="5837238" y="1928813"/>
          <p14:tracePt t="365" x="5667375" y="1903413"/>
          <p14:tracePt t="386" x="5148263" y="1793875"/>
          <p14:tracePt t="400" x="4953000" y="1751013"/>
          <p14:tracePt t="417" x="4630738" y="1700213"/>
          <p14:tracePt t="421" x="4529138" y="1682750"/>
          <p14:tracePt t="428" x="4443413" y="1682750"/>
          <p14:tracePt t="438" x="4341813" y="1665288"/>
          <p14:tracePt t="449" x="4171950" y="1665288"/>
          <p14:tracePt t="467" x="3822700" y="1665288"/>
          <p14:tracePt t="485" x="3551238" y="1665288"/>
          <p14:tracePt t="500" x="3432175" y="1665288"/>
          <p14:tracePt t="517" x="3355975" y="1657350"/>
          <p14:tracePt t="534" x="3313113" y="1657350"/>
          <p14:tracePt t="550" x="3270250" y="1657350"/>
          <p14:tracePt t="566" x="3236913" y="1649413"/>
          <p14:tracePt t="584" x="3178175" y="1631950"/>
          <p14:tracePt t="600" x="3143250" y="1622425"/>
          <p14:tracePt t="617" x="3117850" y="1614488"/>
          <p14:tracePt t="634" x="3059113" y="1589088"/>
          <p14:tracePt t="650" x="3008313" y="1563688"/>
          <p14:tracePt t="668" x="2940050" y="1530350"/>
          <p14:tracePt t="684" x="2838450" y="1477963"/>
          <p14:tracePt t="700" x="2786063" y="1444625"/>
          <p14:tracePt t="716" x="2752725" y="1411288"/>
          <p14:tracePt t="733" x="2719388" y="1376363"/>
          <p14:tracePt t="749" x="2701925" y="1350963"/>
          <p14:tracePt t="766" x="2676525" y="1325563"/>
          <p14:tracePt t="783" x="2668588" y="1317625"/>
          <p14:tracePt t="800" x="2668588" y="1300163"/>
          <p14:tracePt t="819" x="2668588" y="1282700"/>
          <p14:tracePt t="833" x="2735263" y="1274763"/>
          <p14:tracePt t="850" x="2889250" y="1274763"/>
          <p14:tracePt t="871" x="3178175" y="1325563"/>
          <p14:tracePt t="883" x="3424238" y="1343025"/>
          <p14:tracePt t="910" x="3781425" y="1308100"/>
          <p14:tracePt t="919" x="3857625" y="1300163"/>
          <p14:tracePt t="934" x="3933825" y="1274763"/>
          <p14:tracePt t="950" x="4052888" y="1266825"/>
          <p14:tracePt t="971" x="4137025" y="1266825"/>
          <p14:tracePt t="973" x="4171950" y="1266825"/>
          <p14:tracePt t="983" x="4187825" y="1266825"/>
          <p14:tracePt t="999" x="4205288" y="1266825"/>
          <p14:tracePt t="1020" x="4222750" y="1274763"/>
          <p14:tracePt t="1034" x="4230688" y="1274763"/>
          <p14:tracePt t="1050" x="4240213" y="1282700"/>
          <p14:tracePt t="1089" x="4240213" y="1292225"/>
          <p14:tracePt t="1109" x="4240213" y="1300163"/>
          <p14:tracePt t="1146" x="4240213" y="1308100"/>
          <p14:tracePt t="1168" x="4240213" y="1317625"/>
          <p14:tracePt t="1182" x="4230688" y="1325563"/>
          <p14:tracePt t="1190" x="4187825" y="1343025"/>
          <p14:tracePt t="1197" x="4137025" y="1368425"/>
          <p14:tracePt t="1203" x="4010025" y="1427163"/>
          <p14:tracePt t="1211" x="3890963" y="1470025"/>
          <p14:tracePt t="1219" x="3721100" y="1520825"/>
          <p14:tracePt t="1234" x="3457575" y="1589088"/>
          <p14:tracePt t="1239" x="3338513" y="1622425"/>
          <p14:tracePt t="1249" x="3228975" y="1631950"/>
          <p14:tracePt t="1269" x="3033713" y="1665288"/>
          <p14:tracePt t="1284" x="2930525" y="1682750"/>
          <p14:tracePt t="1300" x="2770188" y="1725613"/>
          <p14:tracePt t="1327" x="2540000" y="1776413"/>
          <p14:tracePt t="1332" x="2506663" y="1784350"/>
          <p14:tracePt t="1340" x="2497138" y="1793875"/>
          <p14:tracePt t="1350" x="2471738" y="1793875"/>
          <p14:tracePt t="1369" x="2455863" y="1793875"/>
          <p14:tracePt t="1384" x="2446338" y="1793875"/>
          <p14:tracePt t="1401" x="2438400" y="1793875"/>
          <p14:tracePt t="1481" x="2438400" y="1801813"/>
          <p14:tracePt t="1498" x="2438400" y="1809750"/>
          <p14:tracePt t="1517" x="2455863" y="1819275"/>
          <p14:tracePt t="1526" x="2471738" y="1819275"/>
          <p14:tracePt t="1543" x="2506663" y="1835150"/>
          <p14:tracePt t="1544" x="2532063" y="1844675"/>
          <p14:tracePt t="1552" x="2549525" y="1860550"/>
          <p14:tracePt t="1568" x="2590800" y="1870075"/>
          <p14:tracePt t="1590" x="2641600" y="1885950"/>
          <p14:tracePt t="1598" x="2659063" y="1885950"/>
          <p14:tracePt t="1600" x="2684463" y="1895475"/>
          <p14:tracePt t="1609" x="2693988" y="1903413"/>
          <p14:tracePt t="1617" x="2709863" y="1903413"/>
          <p14:tracePt t="1633" x="2735263" y="1928813"/>
          <p14:tracePt t="1652" x="2803525" y="1963738"/>
          <p14:tracePt t="1653" x="2820988" y="1971675"/>
          <p14:tracePt t="1666" x="2914650" y="2039938"/>
          <p14:tracePt t="1683" x="2998788" y="2133600"/>
          <p14:tracePt t="1703" x="3074988" y="2184400"/>
          <p14:tracePt t="1717" x="3100388" y="2200275"/>
          <p14:tracePt t="1733" x="3100388" y="2209800"/>
          <p14:tracePt t="1751" x="3109913" y="2209800"/>
          <p14:tracePt t="1766" x="3117850" y="2227263"/>
          <p14:tracePt t="1783" x="3127375" y="2227263"/>
          <p14:tracePt t="1800" x="3135313" y="2227263"/>
          <p14:tracePt t="2158" x="3117850" y="2227263"/>
          <p14:tracePt t="2165" x="3100388" y="2209800"/>
          <p14:tracePt t="2173" x="3041650" y="2166938"/>
          <p14:tracePt t="2184" x="2965450" y="2116138"/>
          <p14:tracePt t="2206" x="2608263" y="1878013"/>
          <p14:tracePt t="2217" x="2549525" y="1844675"/>
          <p14:tracePt t="2233" x="2395538" y="1784350"/>
          <p14:tracePt t="2251" x="2319338" y="1758950"/>
          <p14:tracePt t="2267" x="2286000" y="1758950"/>
          <p14:tracePt t="2286" x="2260600" y="1751013"/>
          <p14:tracePt t="2300" x="2243138" y="1751013"/>
          <p14:tracePt t="2317" x="2235200" y="1751013"/>
          <p14:tracePt t="2334" x="2225675" y="1751013"/>
          <p14:tracePt t="2352" x="2217738" y="1741488"/>
          <p14:tracePt t="2367" x="2200275" y="1741488"/>
          <p14:tracePt t="2394" x="2192338" y="1741488"/>
          <p14:tracePt t="2415" x="2182813" y="1741488"/>
          <p14:tracePt t="2445" x="2174875" y="1741488"/>
          <p14:tracePt t="2473" x="2166938" y="1741488"/>
          <p14:tracePt t="2512" x="2166938" y="1733550"/>
          <p14:tracePt t="2564" x="2166938" y="1725613"/>
          <p14:tracePt t="2669" x="2174875" y="1725613"/>
          <p14:tracePt t="2684" x="2182813" y="1725613"/>
          <p14:tracePt t="2694" x="2192338" y="1725613"/>
          <p14:tracePt t="2702" x="2192338" y="1733550"/>
          <p14:tracePt t="2716" x="2200275" y="1733550"/>
          <p14:tracePt t="2734" x="2208213" y="1733550"/>
          <p14:tracePt t="2750" x="2235200" y="1733550"/>
          <p14:tracePt t="2767" x="2251075" y="1733550"/>
          <p14:tracePt t="2787" x="2276475" y="1741488"/>
          <p14:tracePt t="2789" x="2293938" y="1751013"/>
          <p14:tracePt t="2799" x="2301875" y="1751013"/>
          <p14:tracePt t="2816" x="2319338" y="1751013"/>
          <p14:tracePt t="2836" x="2344738" y="1751013"/>
          <p14:tracePt t="2850" x="2362200" y="1751013"/>
          <p14:tracePt t="2867" x="2370138" y="1751013"/>
          <p14:tracePt t="2883" x="2387600" y="1751013"/>
          <p14:tracePt t="2900" x="2395538" y="1751013"/>
          <p14:tracePt t="2933" x="2405063" y="1751013"/>
          <p14:tracePt t="2967" x="2413000" y="1751013"/>
          <p14:tracePt t="2983" x="2420938" y="1751013"/>
          <p14:tracePt t="3008" x="2430463" y="1751013"/>
          <p14:tracePt t="3182" x="2430463" y="1758950"/>
          <p14:tracePt t="3263" x="2430463" y="1766888"/>
          <p14:tracePt t="5230" x="2446338" y="1766888"/>
          <p14:tracePt t="5238" x="2481263" y="1766888"/>
          <p14:tracePt t="5249" x="2608263" y="1766888"/>
          <p14:tracePt t="5274" x="3330575" y="1766888"/>
          <p14:tracePt t="5293" x="3984625" y="1776413"/>
          <p14:tracePt t="5300" x="4070350" y="1776413"/>
          <p14:tracePt t="5317" x="4273550" y="1766888"/>
          <p14:tracePt t="5335" x="4367213" y="1751013"/>
          <p14:tracePt t="5350" x="4410075" y="1741488"/>
          <p14:tracePt t="5371" x="4545013" y="1716088"/>
          <p14:tracePt t="5384" x="4638675" y="1700213"/>
          <p14:tracePt t="5400" x="4740275" y="1700213"/>
          <p14:tracePt t="5421" x="4843463" y="1700213"/>
          <p14:tracePt t="5434" x="4927600" y="1700213"/>
          <p14:tracePt t="5449" x="5029200" y="1700213"/>
          <p14:tracePt t="5469" x="5284788" y="1700213"/>
          <p14:tracePt t="5484" x="5386388" y="1700213"/>
          <p14:tracePt t="5499" x="5462588" y="1708150"/>
          <p14:tracePt t="5520" x="5641975" y="1758950"/>
          <p14:tracePt t="5534" x="6032500" y="1860550"/>
          <p14:tracePt t="5550" x="6321425" y="1946275"/>
          <p14:tracePt t="5568" x="6831013" y="2098675"/>
          <p14:tracePt t="5584" x="6975475" y="2098675"/>
          <p14:tracePt t="5600" x="7077075" y="2098675"/>
          <p14:tracePt t="5618" x="7145338" y="2090738"/>
          <p14:tracePt t="5633" x="7196138" y="2090738"/>
          <p14:tracePt t="5650" x="7229475" y="2090738"/>
          <p14:tracePt t="5667" x="7281863" y="2116138"/>
          <p14:tracePt t="5684" x="7297738" y="2124075"/>
          <p14:tracePt t="5700" x="7307263" y="2133600"/>
          <p14:tracePt t="5930" x="7434263" y="2141538"/>
          <p14:tracePt t="5938" x="7731125" y="2141538"/>
          <p14:tracePt t="5952" x="8054975" y="2141538"/>
          <p14:tracePt t="5966" x="8258175" y="2133600"/>
          <p14:tracePt t="5983" x="8420100" y="2090738"/>
          <p14:tracePt t="6001" x="8529638" y="2030413"/>
          <p14:tracePt t="6017" x="8555038" y="2014538"/>
          <p14:tracePt t="6033" x="8597900" y="1997075"/>
          <p14:tracePt t="6055" x="8640763" y="1979613"/>
          <p14:tracePt t="6060" x="8640763" y="1971675"/>
          <p14:tracePt t="6069" x="8648700" y="1971675"/>
          <p14:tracePt t="6089" x="8658225" y="1971675"/>
          <p14:tracePt t="6116" x="8658225" y="1989138"/>
          <p14:tracePt t="6123" x="8640763" y="1997075"/>
          <p14:tracePt t="6133" x="8572500" y="2073275"/>
          <p14:tracePt t="6150" x="7570788" y="2693988"/>
          <p14:tracePt t="6166" x="6711950" y="3051175"/>
          <p14:tracePt t="6185" x="5708650" y="3416300"/>
          <p14:tracePt t="6200" x="4995863" y="3713163"/>
          <p14:tracePt t="6217" x="4187825" y="3960813"/>
          <p14:tracePt t="6239" x="3568700" y="4189413"/>
          <p14:tracePt t="6251" x="3127375" y="4410075"/>
          <p14:tracePt t="6266" x="2608263" y="4759325"/>
          <p14:tracePt t="6284" x="2395538" y="4919663"/>
          <p14:tracePt t="6301" x="2225675" y="5091113"/>
          <p14:tracePt t="6317" x="2174875" y="5124450"/>
          <p14:tracePt t="6338" x="2157413" y="5141913"/>
          <p14:tracePt t="6350" x="2149475" y="5141913"/>
          <p14:tracePt t="6384" x="2141538" y="5141913"/>
          <p14:tracePt t="6393" x="2132013" y="5141913"/>
          <p14:tracePt t="6441" x="2116138" y="5141913"/>
          <p14:tracePt t="6465" x="2090738" y="5141913"/>
          <p14:tracePt t="6473" x="2073275" y="5141913"/>
          <p14:tracePt t="6483" x="2030413" y="5141913"/>
          <p14:tracePt t="6486" x="1997075" y="5149850"/>
          <p14:tracePt t="6495" x="1936750" y="5157788"/>
          <p14:tracePt t="6501" x="1852613" y="5167313"/>
          <p14:tracePt t="6516" x="1690688" y="5200650"/>
          <p14:tracePt t="6539" x="1487488" y="5218113"/>
          <p14:tracePt t="6542" x="1452563" y="5218113"/>
          <p14:tracePt t="6550" x="1419225" y="5218113"/>
          <p14:tracePt t="6567" x="1358900" y="5226050"/>
          <p14:tracePt t="6587" x="1290638" y="5235575"/>
          <p14:tracePt t="6600" x="1249363" y="5235575"/>
          <p14:tracePt t="6617" x="1206500" y="5235575"/>
          <p14:tracePt t="6640" x="1181100" y="5243513"/>
          <p14:tracePt t="6642" x="1163638" y="5251450"/>
          <p14:tracePt t="6655" x="1155700" y="5251450"/>
          <p14:tracePt t="6666" x="1147763" y="5251450"/>
          <p14:tracePt t="6683" x="1130300" y="5260975"/>
          <p14:tracePt t="6700" x="1112838" y="5260975"/>
          <p14:tracePt t="6716" x="1104900" y="5268913"/>
          <p14:tracePt t="6733" x="1095375" y="5276850"/>
          <p14:tracePt t="6750" x="1079500" y="5276850"/>
          <p14:tracePt t="6766" x="1069975" y="5286375"/>
          <p14:tracePt t="6783" x="1054100" y="5294313"/>
          <p14:tracePt t="6800" x="1044575" y="5294313"/>
          <p14:tracePt t="6817" x="1036638" y="5311775"/>
          <p14:tracePt t="6833" x="1028700" y="5319713"/>
          <p14:tracePt t="6849" x="1019175" y="5337175"/>
          <p14:tracePt t="6866" x="1011238" y="5337175"/>
          <p14:tracePt t="6884" x="1011238" y="5353050"/>
          <p14:tracePt t="6899" x="1011238" y="5362575"/>
          <p14:tracePt t="6917" x="1011238" y="5370513"/>
          <p14:tracePt t="6933" x="1011238" y="5380038"/>
          <p14:tracePt t="6968" x="1011238" y="5387975"/>
          <p14:tracePt t="6989" x="1011238" y="5395913"/>
          <p14:tracePt t="6997" x="1019175" y="5395913"/>
          <p14:tracePt t="7004" x="1019175" y="5405438"/>
          <p14:tracePt t="7039" x="1028700" y="5405438"/>
          <p14:tracePt t="7057" x="1036638" y="5405438"/>
          <p14:tracePt t="7090" x="1044575" y="5405438"/>
          <p14:tracePt t="7137" x="1054100" y="5405438"/>
          <p14:tracePt t="7158" x="1062038" y="5405438"/>
          <p14:tracePt t="7189" x="1079500" y="5405438"/>
          <p14:tracePt t="7198" x="1095375" y="5413375"/>
          <p14:tracePt t="7204" x="1104900" y="5413375"/>
          <p14:tracePt t="7225" x="1181100" y="5421313"/>
          <p14:tracePt t="7234" x="1290638" y="5430838"/>
          <p14:tracePt t="7241" x="1376363" y="5430838"/>
          <p14:tracePt t="7249" x="1487488" y="5430838"/>
          <p14:tracePt t="7267" x="1716088" y="5405438"/>
          <p14:tracePt t="7284" x="1928813" y="5353050"/>
          <p14:tracePt t="7300" x="1979613" y="5337175"/>
          <p14:tracePt t="7319" x="1997075" y="5327650"/>
          <p14:tracePt t="7334" x="2005013" y="5327650"/>
          <p14:tracePt t="7499" x="1997075" y="5327650"/>
          <p14:tracePt t="7542" x="1987550" y="5327650"/>
          <p14:tracePt t="7646" x="1979613" y="5327650"/>
          <p14:tracePt t="7962" x="2005013" y="5327650"/>
          <p14:tracePt t="7969" x="2012950" y="5327650"/>
          <p14:tracePt t="7983" x="2055813" y="5337175"/>
          <p14:tracePt t="8001" x="2065338" y="5353050"/>
          <p14:tracePt t="8018" x="2090738" y="5362575"/>
          <p14:tracePt t="8033" x="2098675" y="5362575"/>
          <p14:tracePt t="8052" x="2116138" y="5370513"/>
          <p14:tracePt t="8067" x="2124075" y="5380038"/>
          <p14:tracePt t="8096" x="2124075" y="5387975"/>
          <p14:tracePt t="8104" x="2132013" y="5387975"/>
          <p14:tracePt t="8116" x="2132013" y="5395913"/>
          <p14:tracePt t="8133" x="2141538" y="5395913"/>
          <p14:tracePt t="8152" x="2141538" y="5405438"/>
          <p14:tracePt t="8182" x="2132013" y="5405438"/>
          <p14:tracePt t="8187" x="2116138" y="5405438"/>
          <p14:tracePt t="8202" x="2073275" y="5405438"/>
          <p14:tracePt t="8216" x="1954213" y="5405438"/>
          <p14:tracePt t="8234" x="1860550" y="5421313"/>
          <p14:tracePt t="8251" x="1776413" y="5438775"/>
          <p14:tracePt t="8267" x="1741488" y="5446713"/>
          <p14:tracePt t="8286" x="1698625" y="5456238"/>
          <p14:tracePt t="8292" x="1673225" y="5456238"/>
          <p14:tracePt t="8302" x="1665288" y="5464175"/>
          <p14:tracePt t="8316" x="1657350" y="5464175"/>
          <p14:tracePt t="8336" x="1647825" y="5464175"/>
          <p14:tracePt t="8350" x="1639888" y="5464175"/>
          <p14:tracePt t="8416" x="1647825" y="5464175"/>
          <p14:tracePt t="8427" x="1657350" y="5464175"/>
          <p14:tracePt t="8444" x="1716088" y="5464175"/>
          <p14:tracePt t="8451" x="1741488" y="5464175"/>
          <p14:tracePt t="8466" x="1809750" y="5456238"/>
          <p14:tracePt t="8485" x="1911350" y="5446713"/>
          <p14:tracePt t="8501" x="1946275" y="5446713"/>
          <p14:tracePt t="8516" x="1987550" y="5446713"/>
          <p14:tracePt t="8535" x="1997075" y="5446713"/>
          <p14:tracePt t="8550" x="2012950" y="5446713"/>
          <p14:tracePt t="8572" x="2022475" y="5446713"/>
          <p14:tracePt t="8586" x="2030413" y="5446713"/>
          <p14:tracePt t="8600" x="2038350" y="5446713"/>
          <p14:tracePt t="8616" x="2047875" y="5446713"/>
          <p14:tracePt t="8643" x="2055813" y="5446713"/>
          <p14:tracePt t="8681" x="2065338" y="5446713"/>
          <p14:tracePt t="8707" x="2073275" y="5446713"/>
          <p14:tracePt t="8737" x="2081213" y="5446713"/>
          <p14:tracePt t="8766" x="2090738" y="5446713"/>
          <p14:tracePt t="8789" x="2098675" y="5446713"/>
          <p14:tracePt t="8820" x="2106613" y="5456238"/>
          <p14:tracePt t="8828" x="2116138" y="5456238"/>
          <p14:tracePt t="8844" x="2124075" y="5456238"/>
          <p14:tracePt t="8851" x="2132013" y="5456238"/>
          <p14:tracePt t="8867" x="2141538" y="5456238"/>
          <p14:tracePt t="8883" x="2149475" y="5456238"/>
          <p14:tracePt t="8900" x="2157413" y="5456238"/>
          <p14:tracePt t="8916" x="2166938" y="5456238"/>
          <p14:tracePt t="8936" x="2182813" y="5456238"/>
          <p14:tracePt t="8956" x="2192338" y="5464175"/>
          <p14:tracePt t="8966" x="2200275" y="5464175"/>
          <p14:tracePt t="8988" x="2200275" y="5472113"/>
          <p14:tracePt t="9000" x="2217738" y="5472113"/>
          <p14:tracePt t="9017" x="2225675" y="5472113"/>
          <p14:tracePt t="9035" x="2243138" y="5489575"/>
          <p14:tracePt t="9050" x="2251075" y="5489575"/>
          <p14:tracePt t="9087" x="2260600" y="5489575"/>
          <p14:tracePt t="9099" x="2268538" y="5489575"/>
          <p14:tracePt t="9136" x="2276475" y="5489575"/>
          <p14:tracePt t="9163" x="2286000" y="5489575"/>
          <p14:tracePt t="9185" x="2286000" y="5497513"/>
          <p14:tracePt t="9528" x="2276475" y="5497513"/>
          <p14:tracePt t="9584" x="2268538" y="5497513"/>
          <p14:tracePt t="9601" x="2260600" y="5497513"/>
          <p14:tracePt t="9636" x="2251075" y="5497513"/>
          <p14:tracePt t="9648" x="2235200" y="5489575"/>
          <p14:tracePt t="9670" x="2225675" y="5481638"/>
          <p14:tracePt t="9696" x="2217738" y="5481638"/>
          <p14:tracePt t="9744" x="2208213" y="5481638"/>
          <p14:tracePt t="9745" x="2200275" y="5481638"/>
          <p14:tracePt t="9771" x="2192338" y="5481638"/>
          <p14:tracePt t="9817" x="2182813" y="5481638"/>
          <p14:tracePt t="10108" x="2174875" y="5481638"/>
          <p14:tracePt t="10246" x="2166938" y="5481638"/>
          <p14:tracePt t="10304" x="2157413" y="5481638"/>
          <p14:tracePt t="11106" x="2157413" y="5472113"/>
          <p14:tracePt t="11122" x="2149475" y="5472113"/>
          <p14:tracePt t="11130" x="2149475" y="5464175"/>
          <p14:tracePt t="11164" x="2149475" y="5456238"/>
          <p14:tracePt t="11196" x="2141538" y="5456238"/>
          <p14:tracePt t="11207" x="2141538" y="5446713"/>
          <p14:tracePt t="11220" x="2141538" y="5438775"/>
          <p14:tracePt t="11244" x="2132013" y="5438775"/>
          <p14:tracePt t="11270" x="2132013" y="5430838"/>
          <p14:tracePt t="11278" x="2124075" y="5430838"/>
          <p14:tracePt t="11291" x="2124075" y="5421313"/>
          <p14:tracePt t="11300" x="2116138" y="5421313"/>
          <p14:tracePt t="11317" x="2106613" y="5413375"/>
          <p14:tracePt t="11335" x="2098675" y="5405438"/>
          <p14:tracePt t="11349" x="2090738" y="5405438"/>
          <p14:tracePt t="11369" x="2081213" y="5395913"/>
          <p14:tracePt t="11385" x="2065338" y="5395913"/>
          <p14:tracePt t="11413" x="2055813" y="5387975"/>
          <p14:tracePt t="11433" x="2047875" y="5387975"/>
          <p14:tracePt t="11476" x="2038350" y="5387975"/>
          <p14:tracePt t="11493" x="2030413" y="5387975"/>
          <p14:tracePt t="12225" x="2038350" y="5387975"/>
          <p14:tracePt t="12250" x="2038350" y="5395913"/>
          <p14:tracePt t="12267" x="2038350" y="5421313"/>
          <p14:tracePt t="12282" x="2012950" y="5507038"/>
          <p14:tracePt t="12290" x="1971675" y="5583238"/>
          <p14:tracePt t="12303" x="1911350" y="5702300"/>
          <p14:tracePt t="12314" x="1885950" y="5727700"/>
          <p14:tracePt t="12318" x="1868488" y="5753100"/>
          <p14:tracePt t="12328" x="1852613" y="5770563"/>
          <p14:tracePt t="12335" x="1843088" y="5778500"/>
          <p14:tracePt t="12351" x="1827213" y="5778500"/>
          <p14:tracePt t="12373" x="1817688" y="5778500"/>
          <p14:tracePt t="12391" x="1809750" y="5778500"/>
          <p14:tracePt t="12401" x="1801813" y="5778500"/>
          <p14:tracePt t="12423" x="1784350" y="5778500"/>
          <p14:tracePt t="12437" x="1766888" y="5778500"/>
          <p14:tracePt t="12448" x="1733550" y="5778500"/>
          <p14:tracePt t="12467" x="1554163" y="5735638"/>
          <p14:tracePt t="12476" x="1470025" y="5727700"/>
          <p14:tracePt t="12482" x="1384300" y="5710238"/>
          <p14:tracePt t="12502" x="1231900" y="5684838"/>
          <p14:tracePt t="12502" x="1173163" y="5676900"/>
          <p14:tracePt t="12517" x="1130300" y="5676900"/>
          <p14:tracePt t="12532" x="1104900" y="5668963"/>
          <p14:tracePt t="12555" x="1079500" y="5659438"/>
          <p14:tracePt t="12573" x="1069975" y="5659438"/>
          <p14:tracePt t="12582" x="1062038" y="5659438"/>
          <p14:tracePt t="12603" x="1054100" y="5651500"/>
          <p14:tracePt t="12616" x="1036638" y="5651500"/>
          <p14:tracePt t="12658" x="1028700" y="5651500"/>
          <p14:tracePt t="12672" x="1019175" y="5651500"/>
          <p14:tracePt t="12794" x="1028700" y="5651500"/>
          <p14:tracePt t="12824" x="1036638" y="5651500"/>
          <p14:tracePt t="12830" x="1044575" y="5651500"/>
          <p14:tracePt t="12837" x="1054100" y="5651500"/>
          <p14:tracePt t="12860" x="1062038" y="5651500"/>
          <p14:tracePt t="12871" x="1069975" y="5651500"/>
          <p14:tracePt t="12888" x="1079500" y="5651500"/>
          <p14:tracePt t="12900" x="1087438" y="5651500"/>
          <p14:tracePt t="12917" x="1104900" y="5651500"/>
          <p14:tracePt t="12934" x="1120775" y="5651500"/>
          <p14:tracePt t="12951" x="1138238" y="5651500"/>
          <p14:tracePt t="12967" x="1147763" y="5659438"/>
          <p14:tracePt t="12982" x="1163638" y="5659438"/>
          <p14:tracePt t="13001" x="1173163" y="5659438"/>
          <p14:tracePt t="13017" x="1181100" y="5659438"/>
          <p14:tracePt t="13035" x="1189038" y="5659438"/>
          <p14:tracePt t="13050" x="1198563" y="5668963"/>
          <p14:tracePt t="13066" x="1206500" y="5668963"/>
          <p14:tracePt t="13085" x="1223963" y="5676900"/>
          <p14:tracePt t="13099" x="1231900" y="5676900"/>
          <p14:tracePt t="13119" x="1239838" y="5676900"/>
          <p14:tracePt t="13153" x="1249363" y="5676900"/>
          <p14:tracePt t="13195" x="1257300" y="5676900"/>
          <p14:tracePt t="13668" x="1290638" y="5676900"/>
          <p14:tracePt t="13682" x="1333500" y="5676900"/>
          <p14:tracePt t="13687" x="1409700" y="5676900"/>
          <p14:tracePt t="13690" x="1470025" y="5659438"/>
          <p14:tracePt t="13699" x="1579563" y="5651500"/>
          <p14:tracePt t="13717" x="1698625" y="5634038"/>
          <p14:tracePt t="13735" x="1784350" y="5626100"/>
          <p14:tracePt t="13751" x="1801813" y="5616575"/>
          <p14:tracePt t="13768" x="1809750" y="5616575"/>
          <p14:tracePt t="13784" x="1817688" y="5616575"/>
          <p14:tracePt t="13805" x="1827213" y="5616575"/>
          <p14:tracePt t="13822" x="1835150" y="5616575"/>
          <p14:tracePt t="13836" x="1843088" y="5616575"/>
          <p14:tracePt t="13850" x="1852613" y="5616575"/>
          <p14:tracePt t="13869" x="1878013" y="5616575"/>
          <p14:tracePt t="13884" x="1903413" y="5616575"/>
          <p14:tracePt t="13900" x="1911350" y="5616575"/>
          <p14:tracePt t="13915" x="1928813" y="5616575"/>
          <p14:tracePt t="13933" x="1954213" y="5616575"/>
          <p14:tracePt t="13950" x="1962150" y="5616575"/>
          <p14:tracePt t="13968" x="1971675" y="5616575"/>
          <p14:tracePt t="13969" x="1979613" y="5616575"/>
          <p14:tracePt t="13983" x="1987550" y="5616575"/>
          <p14:tracePt t="14000" x="1997075" y="5616575"/>
          <p14:tracePt t="14020" x="2012950" y="5616575"/>
          <p14:tracePt t="14045" x="2022475" y="5616575"/>
          <p14:tracePt t="14061" x="2030413" y="5616575"/>
          <p14:tracePt t="14084" x="2038350" y="5616575"/>
          <p14:tracePt t="14533" x="2030413" y="5616575"/>
          <p14:tracePt t="14557" x="2022475" y="5616575"/>
          <p14:tracePt t="14590" x="2022475" y="5626100"/>
          <p14:tracePt t="14602" x="2012950" y="5634038"/>
          <p14:tracePt t="14619" x="2005013" y="5634038"/>
          <p14:tracePt t="14637" x="1997075" y="5641975"/>
          <p14:tracePt t="14644" x="1971675" y="5641975"/>
          <p14:tracePt t="14651" x="1954213" y="5641975"/>
          <p14:tracePt t="14667" x="1843088" y="5668963"/>
          <p14:tracePt t="14683" x="1444625" y="5778500"/>
          <p14:tracePt t="14706" x="1036638" y="5905500"/>
          <p14:tracePt t="14709" x="950913" y="5922963"/>
          <p14:tracePt t="14717" x="874713" y="5957888"/>
          <p14:tracePt t="14733" x="755650" y="5973763"/>
          <p14:tracePt t="14751" x="620713" y="5999163"/>
          <p14:tracePt t="14767" x="466725" y="6024563"/>
          <p14:tracePt t="14783" x="407988" y="6024563"/>
          <p14:tracePt t="14805" x="365125" y="6024563"/>
          <p14:tracePt t="14817" x="347663" y="6024563"/>
          <p14:tracePt t="14860" x="339725" y="6024563"/>
          <p14:tracePt t="14943" x="357188" y="6034088"/>
          <p14:tracePt t="14952" x="365125" y="6034088"/>
          <p14:tracePt t="14959" x="382588" y="6034088"/>
          <p14:tracePt t="14966" x="400050" y="6034088"/>
          <p14:tracePt t="14984" x="433388" y="6042025"/>
          <p14:tracePt t="15002" x="466725" y="6049963"/>
          <p14:tracePt t="15019" x="484188" y="6049963"/>
          <p14:tracePt t="15023" x="492125" y="6049963"/>
          <p14:tracePt t="15033" x="501650" y="6049963"/>
          <p14:tracePt t="15051" x="527050" y="6049963"/>
          <p14:tracePt t="15066" x="569913" y="6049963"/>
          <p14:tracePt t="15083" x="603250" y="6049963"/>
          <p14:tracePt t="15103" x="654050" y="6049963"/>
          <p14:tracePt t="15106" x="661988" y="6049963"/>
          <p14:tracePt t="15117" x="671513" y="6049963"/>
          <p14:tracePt t="15133" x="688975" y="6049963"/>
          <p14:tracePt t="15151" x="714375" y="6049963"/>
          <p14:tracePt t="15167" x="730250" y="6049963"/>
          <p14:tracePt t="15182" x="739775" y="6049963"/>
          <p14:tracePt t="15201" x="765175" y="6049963"/>
          <p14:tracePt t="15235" x="773113" y="6049963"/>
          <p14:tracePt t="15254" x="781050" y="6049963"/>
          <p14:tracePt t="15267" x="790575" y="6049963"/>
          <p14:tracePt t="15286" x="806450" y="6049963"/>
          <p14:tracePt t="15308" x="815975" y="6049963"/>
          <p14:tracePt t="15319" x="823913" y="6049963"/>
          <p14:tracePt t="15336" x="831850" y="6049963"/>
          <p14:tracePt t="15351" x="849313" y="6049963"/>
          <p14:tracePt t="15366" x="866775" y="6042025"/>
          <p14:tracePt t="15385" x="925513" y="6024563"/>
          <p14:tracePt t="15403" x="950913" y="6016625"/>
          <p14:tracePt t="15411" x="968375" y="6008688"/>
          <p14:tracePt t="15419" x="985838" y="6008688"/>
          <p14:tracePt t="15432" x="1003300" y="6008688"/>
          <p14:tracePt t="15443" x="1019175" y="6008688"/>
          <p14:tracePt t="15460" x="1028700" y="5999163"/>
          <p14:tracePt t="15468" x="1036638" y="5999163"/>
          <p14:tracePt t="15484" x="1054100" y="5991225"/>
          <p14:tracePt t="15500" x="1062038" y="5983288"/>
          <p14:tracePt t="15518" x="1079500" y="5983288"/>
          <p14:tracePt t="15520" x="1087438" y="5983288"/>
          <p14:tracePt t="15536" x="1095375" y="5973763"/>
          <p14:tracePt t="15550" x="1104900" y="5965825"/>
          <p14:tracePt t="15567" x="1120775" y="5965825"/>
          <p14:tracePt t="15583" x="1138238" y="5965825"/>
          <p14:tracePt t="15600" x="1155700" y="5948363"/>
          <p14:tracePt t="15617" x="1181100" y="5948363"/>
          <p14:tracePt t="15635" x="1223963" y="5932488"/>
          <p14:tracePt t="15650" x="1239838" y="5922963"/>
          <p14:tracePt t="15667" x="1265238" y="5915025"/>
          <p14:tracePt t="15686" x="1290638" y="5905500"/>
          <p14:tracePt t="15707" x="1325563" y="5905500"/>
          <p14:tracePt t="15725" x="1343025" y="5905500"/>
          <p14:tracePt t="15729" x="1350963" y="5897563"/>
          <p14:tracePt t="15735" x="1368425" y="5897563"/>
          <p14:tracePt t="15749" x="1384300" y="5897563"/>
          <p14:tracePt t="15767" x="1409700" y="5889625"/>
          <p14:tracePt t="15787" x="1435100" y="5889625"/>
          <p14:tracePt t="15799" x="1462088" y="5889625"/>
          <p14:tracePt t="15817" x="1470025" y="5889625"/>
          <p14:tracePt t="15835" x="1503363" y="5889625"/>
          <p14:tracePt t="15853" x="1520825" y="5880100"/>
          <p14:tracePt t="15854" x="1528763" y="5880100"/>
          <p14:tracePt t="15869" x="1546225" y="5880100"/>
          <p14:tracePt t="15898" x="1571625" y="5872163"/>
          <p14:tracePt t="15904" x="1589088" y="5872163"/>
          <p14:tracePt t="15912" x="1606550" y="5872163"/>
          <p14:tracePt t="15918" x="1614488" y="5872163"/>
          <p14:tracePt t="15935" x="1639888" y="5872163"/>
          <p14:tracePt t="15950" x="1665288" y="5872163"/>
          <p14:tracePt t="15968" x="1698625" y="5872163"/>
          <p14:tracePt t="15984" x="1749425" y="5872163"/>
          <p14:tracePt t="16006" x="1792288" y="5872163"/>
          <p14:tracePt t="16010" x="1801813" y="5872163"/>
          <p14:tracePt t="16036" x="1809750" y="5872163"/>
          <p14:tracePt t="16054" x="1835150" y="5872163"/>
          <p14:tracePt t="16072" x="1843088" y="5872163"/>
          <p14:tracePt t="16098" x="1860550" y="5872163"/>
          <p14:tracePt t="16115" x="1868488" y="5872163"/>
          <p14:tracePt t="16123" x="1868488" y="5880100"/>
          <p14:tracePt t="16149" x="1878013" y="5880100"/>
          <p14:tracePt t="16157" x="1885950" y="5880100"/>
          <p14:tracePt t="16170" x="1893888" y="5880100"/>
          <p14:tracePt t="16183" x="1903413" y="5880100"/>
          <p14:tracePt t="16200" x="1911350" y="5880100"/>
          <p14:tracePt t="16219" x="1920875" y="5880100"/>
          <p14:tracePt t="16235" x="1928813" y="5880100"/>
          <p14:tracePt t="16250" x="1928813" y="5889625"/>
          <p14:tracePt t="16267" x="1936750" y="5889625"/>
          <p14:tracePt t="16299" x="1946275" y="5897563"/>
          <p14:tracePt t="16318" x="1954213" y="5905500"/>
          <p14:tracePt t="16332" x="1954213" y="5915025"/>
          <p14:tracePt t="16363" x="1962150" y="5915025"/>
          <p14:tracePt t="16368" x="1971675" y="5932488"/>
          <p14:tracePt t="16386" x="1971675" y="5940425"/>
          <p14:tracePt t="16412" x="1971675" y="5957888"/>
          <p14:tracePt t="16435" x="1979613" y="5957888"/>
          <p14:tracePt t="16449" x="1987550" y="5957888"/>
          <p14:tracePt t="16474" x="1987550" y="5973763"/>
          <p14:tracePt t="16484" x="1987550" y="5983288"/>
          <p14:tracePt t="16505" x="1997075" y="5983288"/>
          <p14:tracePt t="16534" x="1997075" y="5991225"/>
          <p14:tracePt t="16545" x="1997075" y="5999163"/>
          <p14:tracePt t="17206" x="1987550" y="5991225"/>
          <p14:tracePt t="17215" x="1979613" y="5991225"/>
          <p14:tracePt t="17241" x="1979613" y="5983288"/>
          <p14:tracePt t="17266" x="1971675" y="5973763"/>
          <p14:tracePt t="17286" x="1962150" y="5973763"/>
          <p14:tracePt t="17298" x="1962150" y="5965825"/>
          <p14:tracePt t="17303" x="1954213" y="5965825"/>
          <p14:tracePt t="17316" x="1946275" y="5965825"/>
          <p14:tracePt t="17333" x="1936750" y="5957888"/>
          <p14:tracePt t="17357" x="1928813" y="5948363"/>
          <p14:tracePt t="17372" x="1928813" y="5940425"/>
          <p14:tracePt t="17382" x="1920875" y="5940425"/>
          <p14:tracePt t="17400" x="1911350" y="5940425"/>
          <p14:tracePt t="17417" x="1911350" y="5932488"/>
          <p14:tracePt t="17433" x="1911350" y="5922963"/>
          <p14:tracePt t="17452" x="1928813" y="5905500"/>
          <p14:tracePt t="17466" x="1962150" y="5872163"/>
          <p14:tracePt t="17483" x="2022475" y="5846763"/>
          <p14:tracePt t="17502" x="2182813" y="5778500"/>
          <p14:tracePt t="17517" x="2379663" y="5702300"/>
          <p14:tracePt t="17539" x="2668588" y="5591175"/>
          <p14:tracePt t="17545" x="2701925" y="5575300"/>
          <p14:tracePt t="17554" x="2727325" y="5565775"/>
          <p14:tracePt t="17566" x="2770188" y="5549900"/>
          <p14:tracePt t="17583" x="2795588" y="5532438"/>
          <p14:tracePt t="17600" x="2803525" y="5524500"/>
          <p14:tracePt t="17619" x="2811463" y="5524500"/>
          <p14:tracePt t="17646" x="2820988" y="5524500"/>
          <p14:tracePt t="17921" x="2828925" y="5524500"/>
          <p14:tracePt t="17927" x="2828925" y="5532438"/>
          <p14:tracePt t="17935" x="2838450" y="5532438"/>
          <p14:tracePt t="17950" x="2854325" y="5540375"/>
          <p14:tracePt t="17967" x="2905125" y="5565775"/>
          <p14:tracePt t="17986" x="3024188" y="5616575"/>
          <p14:tracePt t="17999" x="3084513" y="5668963"/>
          <p14:tracePt t="18016" x="3178175" y="5727700"/>
          <p14:tracePt t="18034" x="3262313" y="5778500"/>
          <p14:tracePt t="18036" x="3313113" y="5813425"/>
          <p14:tracePt t="18050" x="3381375" y="5854700"/>
          <p14:tracePt t="18066" x="3482975" y="5915025"/>
          <p14:tracePt t="18086" x="3611563" y="5965825"/>
          <p14:tracePt t="18099" x="3662363" y="5991225"/>
          <p14:tracePt t="18116" x="3695700" y="6008688"/>
          <p14:tracePt t="18134" x="3729038" y="6024563"/>
          <p14:tracePt t="18149" x="3738563" y="6034088"/>
          <p14:tracePt t="18166" x="3746500" y="6034088"/>
          <p14:tracePt t="18185" x="3771900" y="6042025"/>
          <p14:tracePt t="18199" x="3806825" y="6059488"/>
          <p14:tracePt t="18216" x="3865563" y="6092825"/>
          <p14:tracePt t="18235" x="4111625" y="6229350"/>
          <p14:tracePt t="18250" x="4265613" y="6313488"/>
          <p14:tracePt t="18266" x="4332288" y="6338888"/>
          <p14:tracePt t="18285" x="4400550" y="6373813"/>
          <p14:tracePt t="18299" x="4425950" y="6391275"/>
          <p14:tracePt t="18317" x="4443413" y="6391275"/>
          <p14:tracePt t="18334" x="4460875" y="6391275"/>
          <p14:tracePt t="18349" x="4468813" y="6391275"/>
          <p14:tracePt t="18367" x="4476750" y="6391275"/>
          <p14:tracePt t="18394" x="4486275" y="6391275"/>
          <p14:tracePt t="18401" x="4494213" y="6391275"/>
          <p14:tracePt t="18788" x="4529138" y="6348413"/>
          <p14:tracePt t="18799" x="4613275" y="6221413"/>
          <p14:tracePt t="18816" x="4724400" y="6084888"/>
          <p14:tracePt t="18839" x="4833938" y="5965825"/>
          <p14:tracePt t="18850" x="4851400" y="5940425"/>
          <p14:tracePt t="18871" x="4884738" y="5897563"/>
          <p14:tracePt t="18882" x="4902200" y="5880100"/>
          <p14:tracePt t="18882" x="4910138" y="5880100"/>
          <p14:tracePt t="18893" x="4910138" y="5872163"/>
          <p14:tracePt t="18907" x="4919663" y="5872163"/>
          <p14:tracePt t="18920" x="4919663" y="5864225"/>
          <p14:tracePt t="18934" x="4927600" y="5854700"/>
          <p14:tracePt t="18957" x="4935538" y="5854700"/>
          <p14:tracePt t="19069" x="4935538" y="5846763"/>
          <p14:tracePt t="34788" x="4935538" y="5829300"/>
          <p14:tracePt t="34797" x="4910138" y="5803900"/>
          <p14:tracePt t="34799" x="4902200" y="5778500"/>
          <p14:tracePt t="34809" x="4884738" y="5727700"/>
          <p14:tracePt t="34830" x="4851400" y="5370513"/>
          <p14:tracePt t="34835" x="4851400" y="5218113"/>
          <p14:tracePt t="34847" x="4894263" y="5030788"/>
          <p14:tracePt t="34849" x="4919663" y="4886325"/>
          <p14:tracePt t="34863" x="4962525" y="4657725"/>
          <p14:tracePt t="34870" x="4970463" y="4572000"/>
          <p14:tracePt t="34881" x="5003800" y="4470400"/>
          <p14:tracePt t="34902" x="5148263" y="4249738"/>
          <p14:tracePt t="34916" x="5249863" y="4164013"/>
          <p14:tracePt t="34940" x="5421313" y="4113213"/>
          <p14:tracePt t="34945" x="5454650" y="4113213"/>
          <p14:tracePt t="34958" x="5462588" y="4113213"/>
          <p14:tracePt t="34968" x="5472113" y="4113213"/>
          <p14:tracePt t="35048" x="5472113" y="4105275"/>
          <p14:tracePt t="35071" x="5446713" y="4087813"/>
          <p14:tracePt t="35088" x="5157788" y="3986213"/>
          <p14:tracePt t="35094" x="4689475" y="3773488"/>
          <p14:tracePt t="35098" x="4443413" y="3662363"/>
          <p14:tracePt t="35108" x="4002088" y="3484563"/>
          <p14:tracePt t="35121" x="3662363" y="3279775"/>
          <p14:tracePt t="35134" x="3475038" y="3127375"/>
          <p14:tracePt t="35151" x="3024188" y="2752725"/>
          <p14:tracePt t="35153" x="2863850" y="2625725"/>
          <p14:tracePt t="35165" x="2676525" y="2447925"/>
          <p14:tracePt t="35184" x="2132013" y="1963738"/>
          <p14:tracePt t="35199" x="1885950" y="1733550"/>
          <p14:tracePt t="35216" x="1733550" y="1589088"/>
          <p14:tracePt t="35219" x="1682750" y="1538288"/>
          <p14:tracePt t="35234" x="1614488" y="1487488"/>
          <p14:tracePt t="35539" x="1733550" y="1452563"/>
          <p14:tracePt t="35548" x="1893888" y="1427163"/>
          <p14:tracePt t="35555" x="2182813" y="1411288"/>
          <p14:tracePt t="35567" x="2719388" y="1495425"/>
          <p14:tracePt t="35582" x="3152775" y="1639888"/>
          <p14:tracePt t="35602" x="3992563" y="2073275"/>
          <p14:tracePt t="35618" x="4349750" y="2260600"/>
          <p14:tracePt t="35632" x="4554538" y="2379663"/>
          <p14:tracePt t="35653" x="4775200" y="2498725"/>
          <p14:tracePt t="35665" x="4808538" y="2524125"/>
          <p14:tracePt t="35684" x="4818063" y="2532063"/>
          <p14:tracePt t="35740" x="4818063" y="2541588"/>
          <p14:tracePt t="35750" x="4818063" y="2549525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3AD49-9331-450C-A2FE-6857A4DB38C6}">
  <ds:schemaRefs>
    <ds:schemaRef ds:uri="71af3243-3dd4-4a8d-8c0d-dd76da1f02a5"/>
    <ds:schemaRef ds:uri="http://purl.org/dc/terms/"/>
    <ds:schemaRef ds:uri="http://www.w3.org/XML/1998/namespace"/>
    <ds:schemaRef ds:uri="http://schemas.microsoft.com/office/2006/documentManagement/types"/>
    <ds:schemaRef ds:uri="16c05727-aa75-4e4a-9b5f-8a80a1165891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</TotalTime>
  <Words>886</Words>
  <Application>Microsoft Office PowerPoint</Application>
  <PresentationFormat>Widescreen</PresentationFormat>
  <Paragraphs>130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Goudy Old Style</vt:lpstr>
      <vt:lpstr>Segoe Print</vt:lpstr>
      <vt:lpstr>Wingdings</vt:lpstr>
      <vt:lpstr>Wingdings 2</vt:lpstr>
      <vt:lpstr>SlateVTI</vt:lpstr>
      <vt:lpstr>W A L M A R T   S T O R E  S A L E S  A N A L Y S I S </vt:lpstr>
      <vt:lpstr>CONTENTS</vt:lpstr>
      <vt:lpstr>INTRODUCTION</vt:lpstr>
      <vt:lpstr>BUSINESS PROBLEM</vt:lpstr>
      <vt:lpstr> 🛒 T A S K  1</vt:lpstr>
      <vt:lpstr>🛒 T A S K  2</vt:lpstr>
      <vt:lpstr> 🛒 T A S K  3</vt:lpstr>
      <vt:lpstr> 🛒 T A S K  4</vt:lpstr>
      <vt:lpstr> 🛒 T A S K  5</vt:lpstr>
      <vt:lpstr> 🛒 T A S K  6</vt:lpstr>
      <vt:lpstr> 🛒 T A S K  7</vt:lpstr>
      <vt:lpstr> 🛒 T A S K  8</vt:lpstr>
      <vt:lpstr> 🛒 T A S K  9</vt:lpstr>
      <vt:lpstr> 🛒 T A S K  10</vt:lpstr>
      <vt:lpstr>PowerPoint Presentation</vt:lpstr>
      <vt:lpstr>💡  KEY INSIGHTS</vt:lpstr>
      <vt:lpstr>📊 CONCLUSION</vt:lpstr>
      <vt:lpstr>🚀 RECOMMENDATION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Devina M Vasudevan</dc:creator>
  <cp:lastModifiedBy>Devina M Vasudevan</cp:lastModifiedBy>
  <cp:revision>23</cp:revision>
  <dcterms:created xsi:type="dcterms:W3CDTF">2025-08-27T09:29:49Z</dcterms:created>
  <dcterms:modified xsi:type="dcterms:W3CDTF">2026-01-20T08:07:42Z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